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0058400" cy="7772400"/>
  <p:notesSz cx="10058400" cy="7772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1206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Horario</a:t>
            </a:r>
            <a:r>
              <a:rPr spc="10" dirty="0"/>
              <a:t> </a:t>
            </a:r>
            <a:r>
              <a:rPr spc="-10" dirty="0"/>
              <a:t>generado:8/8/2025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9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aSc</a:t>
            </a:r>
            <a:r>
              <a:rPr spc="-15" dirty="0"/>
              <a:t> </a:t>
            </a:r>
            <a:r>
              <a:rPr spc="-10" dirty="0"/>
              <a:t>Horarios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Horario</a:t>
            </a:r>
            <a:r>
              <a:rPr spc="10" dirty="0"/>
              <a:t> </a:t>
            </a:r>
            <a:r>
              <a:rPr spc="-10" dirty="0"/>
              <a:t>generado:8/8/2025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9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aSc</a:t>
            </a:r>
            <a:r>
              <a:rPr spc="-15" dirty="0"/>
              <a:t> </a:t>
            </a:r>
            <a:r>
              <a:rPr spc="-10" dirty="0"/>
              <a:t>Horarios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Horario</a:t>
            </a:r>
            <a:r>
              <a:rPr spc="10" dirty="0"/>
              <a:t> </a:t>
            </a:r>
            <a:r>
              <a:rPr spc="-10" dirty="0"/>
              <a:t>generado:8/8/2025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9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aSc</a:t>
            </a:r>
            <a:r>
              <a:rPr spc="-15" dirty="0"/>
              <a:t> </a:t>
            </a:r>
            <a:r>
              <a:rPr spc="-10" dirty="0"/>
              <a:t>Horarios</a:t>
            </a: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3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Horario</a:t>
            </a:r>
            <a:r>
              <a:rPr spc="10" dirty="0"/>
              <a:t> </a:t>
            </a:r>
            <a:r>
              <a:rPr spc="-10" dirty="0"/>
              <a:t>generado:8/8/2025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9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aSc</a:t>
            </a:r>
            <a:r>
              <a:rPr spc="-15" dirty="0"/>
              <a:t> </a:t>
            </a:r>
            <a:r>
              <a:rPr spc="-10" dirty="0"/>
              <a:t>Horarios</a:t>
            </a: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9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Horario</a:t>
            </a:r>
            <a:r>
              <a:rPr spc="10" dirty="0"/>
              <a:t> </a:t>
            </a:r>
            <a:r>
              <a:rPr spc="-10" dirty="0"/>
              <a:t>generado:8/8/2025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9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aSc</a:t>
            </a:r>
            <a:r>
              <a:rPr spc="-15" dirty="0"/>
              <a:t> </a:t>
            </a:r>
            <a:r>
              <a:rPr spc="-10" dirty="0"/>
              <a:t>Horarios</a:t>
            </a: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55447" y="77724"/>
            <a:ext cx="621791" cy="61174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98823" y="207057"/>
            <a:ext cx="2345690" cy="5372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7652"/>
            <a:ext cx="9052560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42747" y="7372501"/>
            <a:ext cx="1473200" cy="1631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Horario</a:t>
            </a:r>
            <a:r>
              <a:rPr spc="10" dirty="0"/>
              <a:t> </a:t>
            </a:r>
            <a:r>
              <a:rPr spc="-10" dirty="0"/>
              <a:t>generado:8/8/2025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87738" y="7372501"/>
            <a:ext cx="728979" cy="1631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aSc</a:t>
            </a:r>
            <a:r>
              <a:rPr spc="-15" dirty="0"/>
              <a:t> </a:t>
            </a:r>
            <a:r>
              <a:rPr spc="-10" dirty="0"/>
              <a:t>Horarios</a:t>
            </a: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652264" y="609530"/>
            <a:ext cx="755650" cy="1733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950" dirty="0">
                <a:latin typeface="Arial MT"/>
                <a:cs typeface="Arial MT"/>
              </a:rPr>
              <a:t>School</a:t>
            </a:r>
            <a:r>
              <a:rPr sz="950" spc="-25" dirty="0">
                <a:latin typeface="Arial MT"/>
                <a:cs typeface="Arial MT"/>
              </a:rPr>
              <a:t> </a:t>
            </a:r>
            <a:r>
              <a:rPr sz="950" spc="-20" dirty="0">
                <a:latin typeface="Arial MT"/>
                <a:cs typeface="Arial MT"/>
              </a:rPr>
              <a:t>Name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Horario</a:t>
            </a:r>
            <a:r>
              <a:rPr spc="10" dirty="0"/>
              <a:t> </a:t>
            </a:r>
            <a:r>
              <a:rPr spc="-10" dirty="0"/>
              <a:t>generado:8/8/2025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aSc</a:t>
            </a:r>
            <a:r>
              <a:rPr spc="-15" dirty="0"/>
              <a:t> </a:t>
            </a:r>
            <a:r>
              <a:rPr spc="-10" dirty="0"/>
              <a:t>Horarios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689027" y="609530"/>
            <a:ext cx="227965" cy="1733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950" spc="-25" dirty="0">
                <a:latin typeface="Arial MT"/>
                <a:cs typeface="Arial MT"/>
              </a:rPr>
              <a:t>203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47065" y="768857"/>
          <a:ext cx="9748518" cy="660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40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48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248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248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597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1594" algn="ctr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sz="1850" spc="-10" dirty="0">
                          <a:latin typeface="Arial MT"/>
                          <a:cs typeface="Arial MT"/>
                        </a:rPr>
                        <a:t>Martes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1746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3290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sz="1850" spc="-10" dirty="0">
                          <a:latin typeface="Arial MT"/>
                          <a:cs typeface="Arial MT"/>
                        </a:rPr>
                        <a:t>Miercoles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1746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690" algn="ctr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sz="1850" spc="-10" dirty="0">
                          <a:latin typeface="Arial MT"/>
                          <a:cs typeface="Arial MT"/>
                        </a:rPr>
                        <a:t>Jueves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1746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1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7:30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8:00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4452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Matematica</a:t>
                      </a:r>
                      <a:r>
                        <a:rPr sz="1200" spc="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Financiera</a:t>
                      </a:r>
                      <a:r>
                        <a:rPr sz="1200" spc="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50" dirty="0">
                          <a:latin typeface="Arial MT"/>
                          <a:cs typeface="Arial MT"/>
                        </a:rPr>
                        <a:t>I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139065" algn="r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Arial MT"/>
                          <a:cs typeface="Arial MT"/>
                        </a:rPr>
                        <a:t>Victor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703580">
                        <a:lnSpc>
                          <a:spcPct val="100000"/>
                        </a:lnSpc>
                      </a:pPr>
                      <a:r>
                        <a:rPr sz="1150" dirty="0">
                          <a:latin typeface="Arial MT"/>
                          <a:cs typeface="Arial MT"/>
                        </a:rPr>
                        <a:t>Redacción</a:t>
                      </a:r>
                      <a:r>
                        <a:rPr sz="1150" spc="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150" dirty="0">
                          <a:latin typeface="Arial MT"/>
                          <a:cs typeface="Arial MT"/>
                        </a:rPr>
                        <a:t>y</a:t>
                      </a:r>
                      <a:r>
                        <a:rPr sz="1150" spc="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150" spc="-10" dirty="0">
                          <a:latin typeface="Arial MT"/>
                          <a:cs typeface="Arial MT"/>
                        </a:rPr>
                        <a:t>Ortografia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marL="23374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350" spc="-10" dirty="0">
                          <a:latin typeface="Arial MT"/>
                          <a:cs typeface="Arial MT"/>
                        </a:rPr>
                        <a:t>Victor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666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2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8:00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8:30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3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8:30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9:00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Arial MT"/>
                          <a:cs typeface="Arial MT"/>
                        </a:rPr>
                        <a:t>Inglés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137795" algn="r">
                        <a:lnSpc>
                          <a:spcPct val="100000"/>
                        </a:lnSpc>
                      </a:pPr>
                      <a:r>
                        <a:rPr sz="1350" spc="-10" dirty="0">
                          <a:latin typeface="Arial MT"/>
                          <a:cs typeface="Arial MT"/>
                        </a:rPr>
                        <a:t>Victor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4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9:00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9:30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5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9:30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10:30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5692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Recreo</a:t>
                      </a:r>
                      <a:r>
                        <a:rPr sz="12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10" dirty="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546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5692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Recreo</a:t>
                      </a:r>
                      <a:r>
                        <a:rPr sz="12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10" dirty="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546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5692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Recreo</a:t>
                      </a:r>
                      <a:r>
                        <a:rPr sz="12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10" dirty="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546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6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10:30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11:00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705485">
                        <a:lnSpc>
                          <a:spcPct val="100000"/>
                        </a:lnSpc>
                      </a:pPr>
                      <a:r>
                        <a:rPr sz="1150" dirty="0">
                          <a:latin typeface="Arial MT"/>
                          <a:cs typeface="Arial MT"/>
                        </a:rPr>
                        <a:t>Proyectos</a:t>
                      </a:r>
                      <a:r>
                        <a:rPr sz="1150" spc="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150" dirty="0">
                          <a:latin typeface="Arial MT"/>
                          <a:cs typeface="Arial MT"/>
                        </a:rPr>
                        <a:t>y</a:t>
                      </a:r>
                      <a:r>
                        <a:rPr sz="115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150" dirty="0">
                          <a:latin typeface="Arial MT"/>
                          <a:cs typeface="Arial MT"/>
                        </a:rPr>
                        <a:t>Procesos</a:t>
                      </a:r>
                      <a:r>
                        <a:rPr sz="1150" spc="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150" spc="-50" dirty="0">
                          <a:latin typeface="Arial MT"/>
                          <a:cs typeface="Arial MT"/>
                        </a:rPr>
                        <a:t>I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marL="23374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350" spc="-10" dirty="0">
                          <a:latin typeface="Arial MT"/>
                          <a:cs typeface="Arial MT"/>
                        </a:rPr>
                        <a:t>Victor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6540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Contabilidad</a:t>
                      </a:r>
                      <a:r>
                        <a:rPr sz="1200" spc="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50" dirty="0">
                          <a:latin typeface="Arial MT"/>
                          <a:cs typeface="Arial MT"/>
                        </a:rPr>
                        <a:t>I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139065" algn="r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Arial MT"/>
                          <a:cs typeface="Arial MT"/>
                        </a:rPr>
                        <a:t>Victor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7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11:00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11:30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50" dirty="0">
                          <a:latin typeface="Arial MT"/>
                          <a:cs typeface="Arial MT"/>
                        </a:rPr>
                        <a:t>Sociología</a:t>
                      </a:r>
                      <a:r>
                        <a:rPr sz="1150" spc="9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150" spc="-50" dirty="0">
                          <a:latin typeface="Arial MT"/>
                          <a:cs typeface="Arial MT"/>
                        </a:rPr>
                        <a:t>I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marL="2190115"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350" spc="-10" dirty="0">
                          <a:latin typeface="Arial MT"/>
                          <a:cs typeface="Arial MT"/>
                        </a:rPr>
                        <a:t>Victor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666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8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11:30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12:00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9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12:00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12:30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565150">
                        <a:lnSpc>
                          <a:spcPct val="100000"/>
                        </a:lnSpc>
                      </a:pPr>
                      <a:r>
                        <a:rPr sz="1150" dirty="0">
                          <a:latin typeface="Arial MT"/>
                          <a:cs typeface="Arial MT"/>
                        </a:rPr>
                        <a:t>Introducción</a:t>
                      </a:r>
                      <a:r>
                        <a:rPr sz="1150" spc="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150" dirty="0">
                          <a:latin typeface="Arial MT"/>
                          <a:cs typeface="Arial MT"/>
                        </a:rPr>
                        <a:t>a</a:t>
                      </a:r>
                      <a:r>
                        <a:rPr sz="1150" spc="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150" dirty="0">
                          <a:latin typeface="Arial MT"/>
                          <a:cs typeface="Arial MT"/>
                        </a:rPr>
                        <a:t>la</a:t>
                      </a:r>
                      <a:r>
                        <a:rPr sz="1150" spc="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150" spc="-10" dirty="0">
                          <a:latin typeface="Arial MT"/>
                          <a:cs typeface="Arial MT"/>
                        </a:rPr>
                        <a:t>Economia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marL="23374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350" spc="-10" dirty="0">
                          <a:latin typeface="Arial MT"/>
                          <a:cs typeface="Arial MT"/>
                        </a:rPr>
                        <a:t>Victor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666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4446523" y="8422"/>
            <a:ext cx="1167765" cy="2616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50" dirty="0">
                <a:latin typeface="Arial MT"/>
                <a:cs typeface="Arial MT"/>
              </a:rPr>
              <a:t>Horario</a:t>
            </a:r>
            <a:r>
              <a:rPr sz="1550" spc="-40" dirty="0">
                <a:latin typeface="Arial MT"/>
                <a:cs typeface="Arial MT"/>
              </a:rPr>
              <a:t> </a:t>
            </a:r>
            <a:r>
              <a:rPr sz="1550" spc="-20" dirty="0">
                <a:latin typeface="Arial MT"/>
                <a:cs typeface="Arial MT"/>
              </a:rPr>
              <a:t>2025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833876" y="207057"/>
            <a:ext cx="2274570" cy="5372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Cuarto</a:t>
            </a:r>
            <a:r>
              <a:rPr spc="-50" dirty="0"/>
              <a:t> </a:t>
            </a:r>
            <a:r>
              <a:rPr spc="-25" dirty="0"/>
              <a:t>PAE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652264" y="609530"/>
            <a:ext cx="755650" cy="1733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950" dirty="0">
                <a:latin typeface="Arial MT"/>
                <a:cs typeface="Arial MT"/>
              </a:rPr>
              <a:t>School</a:t>
            </a:r>
            <a:r>
              <a:rPr sz="950" spc="-25" dirty="0">
                <a:latin typeface="Arial MT"/>
                <a:cs typeface="Arial MT"/>
              </a:rPr>
              <a:t> </a:t>
            </a:r>
            <a:r>
              <a:rPr sz="950" spc="-20" dirty="0">
                <a:latin typeface="Arial MT"/>
                <a:cs typeface="Arial MT"/>
              </a:rPr>
              <a:t>Name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Horario</a:t>
            </a:r>
            <a:r>
              <a:rPr spc="10" dirty="0"/>
              <a:t> </a:t>
            </a:r>
            <a:r>
              <a:rPr spc="-10" dirty="0"/>
              <a:t>generado:8/8/2025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aSc</a:t>
            </a:r>
            <a:r>
              <a:rPr spc="-15" dirty="0"/>
              <a:t> </a:t>
            </a:r>
            <a:r>
              <a:rPr spc="-10" dirty="0"/>
              <a:t>Horarios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689027" y="609530"/>
            <a:ext cx="227965" cy="1733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950" spc="-25" dirty="0">
                <a:latin typeface="Arial MT"/>
                <a:cs typeface="Arial MT"/>
              </a:rPr>
              <a:t>204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47065" y="768857"/>
          <a:ext cx="9840595" cy="660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40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48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248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248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597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1594" algn="ctr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sz="1850" spc="-10" dirty="0">
                          <a:latin typeface="Arial MT"/>
                          <a:cs typeface="Arial MT"/>
                        </a:rPr>
                        <a:t>Martes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1746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3290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sz="1850" spc="-10" dirty="0">
                          <a:latin typeface="Arial MT"/>
                          <a:cs typeface="Arial MT"/>
                        </a:rPr>
                        <a:t>Miercoles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1746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690" algn="ctr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sz="1850" spc="-10" dirty="0">
                          <a:latin typeface="Arial MT"/>
                          <a:cs typeface="Arial MT"/>
                        </a:rPr>
                        <a:t>Jueves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1746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1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7:30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8:00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2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8:00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8:30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3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8:30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9:00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4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9:00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9:30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5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9:30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10:30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5692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Recreo</a:t>
                      </a:r>
                      <a:r>
                        <a:rPr sz="12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10" dirty="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546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5692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Recreo</a:t>
                      </a:r>
                      <a:r>
                        <a:rPr sz="12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10" dirty="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546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5692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Recreo</a:t>
                      </a:r>
                      <a:r>
                        <a:rPr sz="12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10" dirty="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546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6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10:30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11:00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Arial MT"/>
                          <a:cs typeface="Arial MT"/>
                        </a:rPr>
                        <a:t>Inglés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925955">
                        <a:lnSpc>
                          <a:spcPct val="100000"/>
                        </a:lnSpc>
                      </a:pPr>
                      <a:r>
                        <a:rPr sz="1350" dirty="0">
                          <a:latin typeface="Arial MT"/>
                          <a:cs typeface="Arial MT"/>
                        </a:rPr>
                        <a:t>Juan</a:t>
                      </a:r>
                      <a:r>
                        <a:rPr sz="1350" spc="-5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350" spc="-10" dirty="0">
                          <a:latin typeface="Arial MT"/>
                          <a:cs typeface="Arial MT"/>
                        </a:rPr>
                        <a:t>Paulo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0FF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7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11:00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11:30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0FF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8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11:30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12:00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R="155575" algn="r">
                        <a:lnSpc>
                          <a:spcPct val="100000"/>
                        </a:lnSpc>
                      </a:pPr>
                      <a:r>
                        <a:rPr sz="1150" dirty="0">
                          <a:latin typeface="Arial MT"/>
                          <a:cs typeface="Arial MT"/>
                        </a:rPr>
                        <a:t>Etica</a:t>
                      </a:r>
                      <a:r>
                        <a:rPr sz="1150" spc="5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150" dirty="0">
                          <a:latin typeface="Arial MT"/>
                          <a:cs typeface="Arial MT"/>
                        </a:rPr>
                        <a:t>Profesional</a:t>
                      </a:r>
                      <a:r>
                        <a:rPr sz="1150" spc="6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150" dirty="0">
                          <a:latin typeface="Arial MT"/>
                          <a:cs typeface="Arial MT"/>
                        </a:rPr>
                        <a:t>y</a:t>
                      </a:r>
                      <a:r>
                        <a:rPr sz="1150" spc="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150" dirty="0">
                          <a:latin typeface="Arial MT"/>
                          <a:cs typeface="Arial MT"/>
                        </a:rPr>
                        <a:t>relaciones</a:t>
                      </a:r>
                      <a:r>
                        <a:rPr sz="1150" spc="5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150" spc="-10" dirty="0">
                          <a:latin typeface="Arial MT"/>
                          <a:cs typeface="Arial MT"/>
                        </a:rPr>
                        <a:t>humanas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marR="137795" algn="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350" dirty="0">
                          <a:latin typeface="Arial MT"/>
                          <a:cs typeface="Arial MT"/>
                        </a:rPr>
                        <a:t>Juan</a:t>
                      </a:r>
                      <a:r>
                        <a:rPr sz="135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350" spc="-10" dirty="0">
                          <a:latin typeface="Arial MT"/>
                          <a:cs typeface="Arial MT"/>
                        </a:rPr>
                        <a:t>Paulo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6540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0FF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9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12:00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12:30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50" dirty="0">
                          <a:latin typeface="Arial MT"/>
                          <a:cs typeface="Arial MT"/>
                        </a:rPr>
                        <a:t>Derecho</a:t>
                      </a:r>
                      <a:r>
                        <a:rPr sz="1150" spc="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150" spc="-25" dirty="0">
                          <a:latin typeface="Arial MT"/>
                          <a:cs typeface="Arial MT"/>
                        </a:rPr>
                        <a:t>III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marL="191516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350" dirty="0">
                          <a:latin typeface="Arial MT"/>
                          <a:cs typeface="Arial MT"/>
                        </a:rPr>
                        <a:t>Juan</a:t>
                      </a:r>
                      <a:r>
                        <a:rPr sz="135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350" spc="-10" dirty="0">
                          <a:latin typeface="Arial MT"/>
                          <a:cs typeface="Arial MT"/>
                        </a:rPr>
                        <a:t>Paulo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666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A0FF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4446523" y="8422"/>
            <a:ext cx="1167765" cy="2616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50" dirty="0">
                <a:latin typeface="Arial MT"/>
                <a:cs typeface="Arial MT"/>
              </a:rPr>
              <a:t>Horario</a:t>
            </a:r>
            <a:r>
              <a:rPr sz="1550" spc="-40" dirty="0">
                <a:latin typeface="Arial MT"/>
                <a:cs typeface="Arial MT"/>
              </a:rPr>
              <a:t> </a:t>
            </a:r>
            <a:r>
              <a:rPr sz="1550" spc="-20" dirty="0">
                <a:latin typeface="Arial MT"/>
                <a:cs typeface="Arial MT"/>
              </a:rPr>
              <a:t>2025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893311" y="207057"/>
            <a:ext cx="2155825" cy="5372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Sexto</a:t>
            </a:r>
            <a:r>
              <a:rPr spc="-25" dirty="0"/>
              <a:t> PMP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652264" y="609530"/>
            <a:ext cx="755650" cy="1733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950" dirty="0">
                <a:latin typeface="Arial MT"/>
                <a:cs typeface="Arial MT"/>
              </a:rPr>
              <a:t>School</a:t>
            </a:r>
            <a:r>
              <a:rPr sz="950" spc="-25" dirty="0">
                <a:latin typeface="Arial MT"/>
                <a:cs typeface="Arial MT"/>
              </a:rPr>
              <a:t> </a:t>
            </a:r>
            <a:r>
              <a:rPr sz="950" spc="-20" dirty="0">
                <a:latin typeface="Arial MT"/>
                <a:cs typeface="Arial MT"/>
              </a:rPr>
              <a:t>Name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Horario</a:t>
            </a:r>
            <a:r>
              <a:rPr spc="10" dirty="0"/>
              <a:t> </a:t>
            </a:r>
            <a:r>
              <a:rPr spc="-10" dirty="0"/>
              <a:t>generado:8/8/2025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aSc</a:t>
            </a:r>
            <a:r>
              <a:rPr spc="-15" dirty="0"/>
              <a:t> </a:t>
            </a:r>
            <a:r>
              <a:rPr spc="-10" dirty="0"/>
              <a:t>Horarios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689027" y="609530"/>
            <a:ext cx="227965" cy="1733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950" spc="-25" dirty="0">
                <a:latin typeface="Arial MT"/>
                <a:cs typeface="Arial MT"/>
              </a:rPr>
              <a:t>204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47065" y="768857"/>
          <a:ext cx="9840595" cy="660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40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48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248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248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597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1594" algn="ctr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sz="1850" spc="-10" dirty="0">
                          <a:latin typeface="Arial MT"/>
                          <a:cs typeface="Arial MT"/>
                        </a:rPr>
                        <a:t>Martes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1746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3290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sz="1850" spc="-10" dirty="0">
                          <a:latin typeface="Arial MT"/>
                          <a:cs typeface="Arial MT"/>
                        </a:rPr>
                        <a:t>Miercoles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1746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690" algn="ctr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sz="1850" spc="-10" dirty="0">
                          <a:latin typeface="Arial MT"/>
                          <a:cs typeface="Arial MT"/>
                        </a:rPr>
                        <a:t>Jueves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1746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1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7:30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8:00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950594"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Contabilidad</a:t>
                      </a:r>
                      <a:r>
                        <a:rPr sz="1200" spc="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25" dirty="0">
                          <a:latin typeface="Arial MT"/>
                          <a:cs typeface="Arial MT"/>
                        </a:rPr>
                        <a:t>III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136525" algn="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Juan</a:t>
                      </a:r>
                      <a:r>
                        <a:rPr sz="1200" spc="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10" dirty="0">
                          <a:latin typeface="Arial MT"/>
                          <a:cs typeface="Arial MT"/>
                        </a:rPr>
                        <a:t>Paulo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0FF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2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8:00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8:30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0FF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3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8:30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9:00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0FF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4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9:00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9:30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5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9:30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10:30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5692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Recreo</a:t>
                      </a:r>
                      <a:r>
                        <a:rPr sz="12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10" dirty="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546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5692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Recreo</a:t>
                      </a:r>
                      <a:r>
                        <a:rPr sz="12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10" dirty="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546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5692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Recreo</a:t>
                      </a:r>
                      <a:r>
                        <a:rPr sz="12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10" dirty="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546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6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10:30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11:00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Arial MT"/>
                          <a:cs typeface="Arial MT"/>
                        </a:rPr>
                        <a:t>Inglés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925955">
                        <a:lnSpc>
                          <a:spcPct val="100000"/>
                        </a:lnSpc>
                      </a:pPr>
                      <a:r>
                        <a:rPr sz="1350" dirty="0">
                          <a:latin typeface="Arial MT"/>
                          <a:cs typeface="Arial MT"/>
                        </a:rPr>
                        <a:t>Juan</a:t>
                      </a:r>
                      <a:r>
                        <a:rPr sz="1350" spc="-5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350" spc="-10" dirty="0">
                          <a:latin typeface="Arial MT"/>
                          <a:cs typeface="Arial MT"/>
                        </a:rPr>
                        <a:t>Paulo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0FF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7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11:00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11:30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0FF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8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11:30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12:00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R="155575" algn="r">
                        <a:lnSpc>
                          <a:spcPct val="100000"/>
                        </a:lnSpc>
                      </a:pPr>
                      <a:r>
                        <a:rPr sz="1150" dirty="0">
                          <a:latin typeface="Arial MT"/>
                          <a:cs typeface="Arial MT"/>
                        </a:rPr>
                        <a:t>Etica</a:t>
                      </a:r>
                      <a:r>
                        <a:rPr sz="1150" spc="5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150" dirty="0">
                          <a:latin typeface="Arial MT"/>
                          <a:cs typeface="Arial MT"/>
                        </a:rPr>
                        <a:t>Profesional</a:t>
                      </a:r>
                      <a:r>
                        <a:rPr sz="1150" spc="6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150" dirty="0">
                          <a:latin typeface="Arial MT"/>
                          <a:cs typeface="Arial MT"/>
                        </a:rPr>
                        <a:t>y</a:t>
                      </a:r>
                      <a:r>
                        <a:rPr sz="1150" spc="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150" dirty="0">
                          <a:latin typeface="Arial MT"/>
                          <a:cs typeface="Arial MT"/>
                        </a:rPr>
                        <a:t>relaciones</a:t>
                      </a:r>
                      <a:r>
                        <a:rPr sz="1150" spc="5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150" spc="-10" dirty="0">
                          <a:latin typeface="Arial MT"/>
                          <a:cs typeface="Arial MT"/>
                        </a:rPr>
                        <a:t>humanas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marR="137795" algn="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350" dirty="0">
                          <a:latin typeface="Arial MT"/>
                          <a:cs typeface="Arial MT"/>
                        </a:rPr>
                        <a:t>Juan</a:t>
                      </a:r>
                      <a:r>
                        <a:rPr sz="135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350" spc="-10" dirty="0">
                          <a:latin typeface="Arial MT"/>
                          <a:cs typeface="Arial MT"/>
                        </a:rPr>
                        <a:t>Paulo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6540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0FF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9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12:00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12:30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50" dirty="0">
                          <a:latin typeface="Arial MT"/>
                          <a:cs typeface="Arial MT"/>
                        </a:rPr>
                        <a:t>Derecho</a:t>
                      </a:r>
                      <a:r>
                        <a:rPr sz="1150" spc="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150" spc="-25" dirty="0">
                          <a:latin typeface="Arial MT"/>
                          <a:cs typeface="Arial MT"/>
                        </a:rPr>
                        <a:t>III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marL="191516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350" dirty="0">
                          <a:latin typeface="Arial MT"/>
                          <a:cs typeface="Arial MT"/>
                        </a:rPr>
                        <a:t>Juan</a:t>
                      </a:r>
                      <a:r>
                        <a:rPr sz="135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350" spc="-10" dirty="0">
                          <a:latin typeface="Arial MT"/>
                          <a:cs typeface="Arial MT"/>
                        </a:rPr>
                        <a:t>Paulo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666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A0FF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4446523" y="8422"/>
            <a:ext cx="1167765" cy="2616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50" dirty="0">
                <a:latin typeface="Arial MT"/>
                <a:cs typeface="Arial MT"/>
              </a:rPr>
              <a:t>Horario</a:t>
            </a:r>
            <a:r>
              <a:rPr sz="1550" spc="-40" dirty="0">
                <a:latin typeface="Arial MT"/>
                <a:cs typeface="Arial MT"/>
              </a:rPr>
              <a:t> </a:t>
            </a:r>
            <a:r>
              <a:rPr sz="1550" spc="-20" dirty="0">
                <a:latin typeface="Arial MT"/>
                <a:cs typeface="Arial MT"/>
              </a:rPr>
              <a:t>2025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893311" y="207057"/>
            <a:ext cx="2155825" cy="5372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Sexto</a:t>
            </a:r>
            <a:r>
              <a:rPr spc="-25" dirty="0"/>
              <a:t> POC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652264" y="609530"/>
            <a:ext cx="755650" cy="1733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950" dirty="0">
                <a:latin typeface="Arial MT"/>
                <a:cs typeface="Arial MT"/>
              </a:rPr>
              <a:t>School</a:t>
            </a:r>
            <a:r>
              <a:rPr sz="950" spc="-25" dirty="0">
                <a:latin typeface="Arial MT"/>
                <a:cs typeface="Arial MT"/>
              </a:rPr>
              <a:t> </a:t>
            </a:r>
            <a:r>
              <a:rPr sz="950" spc="-20" dirty="0">
                <a:latin typeface="Arial MT"/>
                <a:cs typeface="Arial MT"/>
              </a:rPr>
              <a:t>Name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Horario</a:t>
            </a:r>
            <a:r>
              <a:rPr spc="10" dirty="0"/>
              <a:t> </a:t>
            </a:r>
            <a:r>
              <a:rPr spc="-10" dirty="0"/>
              <a:t>generado:8/8/2025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aSc</a:t>
            </a:r>
            <a:r>
              <a:rPr spc="-15" dirty="0"/>
              <a:t> </a:t>
            </a:r>
            <a:r>
              <a:rPr spc="-10" dirty="0"/>
              <a:t>Horarios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689027" y="609530"/>
            <a:ext cx="227965" cy="1733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950" spc="-25" dirty="0">
                <a:latin typeface="Arial MT"/>
                <a:cs typeface="Arial MT"/>
              </a:rPr>
              <a:t>203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47065" y="768857"/>
          <a:ext cx="9840595" cy="660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40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48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248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248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597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1594" algn="ctr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sz="1850" spc="-10" dirty="0">
                          <a:latin typeface="Arial MT"/>
                          <a:cs typeface="Arial MT"/>
                        </a:rPr>
                        <a:t>Martes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1746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3290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sz="1850" spc="-10" dirty="0">
                          <a:latin typeface="Arial MT"/>
                          <a:cs typeface="Arial MT"/>
                        </a:rPr>
                        <a:t>Miercoles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1746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690" algn="ctr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sz="1850" spc="-10" dirty="0">
                          <a:latin typeface="Arial MT"/>
                          <a:cs typeface="Arial MT"/>
                        </a:rPr>
                        <a:t>Jueves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1746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1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7:30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8:00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4452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Matematica</a:t>
                      </a:r>
                      <a:r>
                        <a:rPr sz="1200" spc="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Financiera</a:t>
                      </a:r>
                      <a:r>
                        <a:rPr sz="1200" spc="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50" dirty="0">
                          <a:latin typeface="Arial MT"/>
                          <a:cs typeface="Arial MT"/>
                        </a:rPr>
                        <a:t>I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139065" algn="r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Arial MT"/>
                          <a:cs typeface="Arial MT"/>
                        </a:rPr>
                        <a:t>Victor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703580">
                        <a:lnSpc>
                          <a:spcPct val="100000"/>
                        </a:lnSpc>
                      </a:pPr>
                      <a:r>
                        <a:rPr sz="1150" dirty="0">
                          <a:latin typeface="Arial MT"/>
                          <a:cs typeface="Arial MT"/>
                        </a:rPr>
                        <a:t>Redacción</a:t>
                      </a:r>
                      <a:r>
                        <a:rPr sz="1150" spc="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150" dirty="0">
                          <a:latin typeface="Arial MT"/>
                          <a:cs typeface="Arial MT"/>
                        </a:rPr>
                        <a:t>y</a:t>
                      </a:r>
                      <a:r>
                        <a:rPr sz="1150" spc="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150" spc="-10" dirty="0">
                          <a:latin typeface="Arial MT"/>
                          <a:cs typeface="Arial MT"/>
                        </a:rPr>
                        <a:t>Ortografia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marL="23374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350" spc="-10" dirty="0">
                          <a:latin typeface="Arial MT"/>
                          <a:cs typeface="Arial MT"/>
                        </a:rPr>
                        <a:t>Victor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666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2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8:00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8:30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3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8:30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9:00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Arial MT"/>
                          <a:cs typeface="Arial MT"/>
                        </a:rPr>
                        <a:t>Inglés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137795" algn="r">
                        <a:lnSpc>
                          <a:spcPct val="100000"/>
                        </a:lnSpc>
                      </a:pPr>
                      <a:r>
                        <a:rPr sz="1350" spc="-10" dirty="0">
                          <a:latin typeface="Arial MT"/>
                          <a:cs typeface="Arial MT"/>
                        </a:rPr>
                        <a:t>Victor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4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9:00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9:30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5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9:30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10:30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5692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Recreo</a:t>
                      </a:r>
                      <a:r>
                        <a:rPr sz="12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10" dirty="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546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5692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Recreo</a:t>
                      </a:r>
                      <a:r>
                        <a:rPr sz="12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10" dirty="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546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5692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Recreo</a:t>
                      </a:r>
                      <a:r>
                        <a:rPr sz="12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10" dirty="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546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6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10:30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11:00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Contabilidad</a:t>
                      </a:r>
                      <a:r>
                        <a:rPr sz="1200" spc="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50" dirty="0">
                          <a:latin typeface="Arial MT"/>
                          <a:cs typeface="Arial MT"/>
                        </a:rPr>
                        <a:t>I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139065" algn="r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Arial MT"/>
                          <a:cs typeface="Arial MT"/>
                        </a:rPr>
                        <a:t>Victor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7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11:00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11:30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8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11:30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12:00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9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12:00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12:30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565150">
                        <a:lnSpc>
                          <a:spcPct val="100000"/>
                        </a:lnSpc>
                      </a:pPr>
                      <a:r>
                        <a:rPr sz="1150" dirty="0">
                          <a:latin typeface="Arial MT"/>
                          <a:cs typeface="Arial MT"/>
                        </a:rPr>
                        <a:t>Introducción</a:t>
                      </a:r>
                      <a:r>
                        <a:rPr sz="1150" spc="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150" dirty="0">
                          <a:latin typeface="Arial MT"/>
                          <a:cs typeface="Arial MT"/>
                        </a:rPr>
                        <a:t>a</a:t>
                      </a:r>
                      <a:r>
                        <a:rPr sz="1150" spc="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150" dirty="0">
                          <a:latin typeface="Arial MT"/>
                          <a:cs typeface="Arial MT"/>
                        </a:rPr>
                        <a:t>la</a:t>
                      </a:r>
                      <a:r>
                        <a:rPr sz="1150" spc="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150" spc="-10" dirty="0">
                          <a:latin typeface="Arial MT"/>
                          <a:cs typeface="Arial MT"/>
                        </a:rPr>
                        <a:t>Economia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marL="23374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350" spc="-10" dirty="0">
                          <a:latin typeface="Arial MT"/>
                          <a:cs typeface="Arial MT"/>
                        </a:rPr>
                        <a:t>Victor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666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4446523" y="8422"/>
            <a:ext cx="1167765" cy="2616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50" dirty="0">
                <a:latin typeface="Arial MT"/>
                <a:cs typeface="Arial MT"/>
              </a:rPr>
              <a:t>Horario</a:t>
            </a:r>
            <a:r>
              <a:rPr sz="1550" spc="-40" dirty="0">
                <a:latin typeface="Arial MT"/>
                <a:cs typeface="Arial MT"/>
              </a:rPr>
              <a:t> </a:t>
            </a:r>
            <a:r>
              <a:rPr sz="1550" spc="-20" dirty="0">
                <a:latin typeface="Arial MT"/>
                <a:cs typeface="Arial MT"/>
              </a:rPr>
              <a:t>2025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798823" y="207057"/>
            <a:ext cx="2345690" cy="5372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Cuarto</a:t>
            </a:r>
            <a:r>
              <a:rPr spc="-50" dirty="0"/>
              <a:t> </a:t>
            </a:r>
            <a:r>
              <a:rPr spc="-25" dirty="0"/>
              <a:t>PMP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652264" y="609530"/>
            <a:ext cx="755650" cy="1733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950" dirty="0">
                <a:latin typeface="Arial MT"/>
                <a:cs typeface="Arial MT"/>
              </a:rPr>
              <a:t>School</a:t>
            </a:r>
            <a:r>
              <a:rPr sz="950" spc="-25" dirty="0">
                <a:latin typeface="Arial MT"/>
                <a:cs typeface="Arial MT"/>
              </a:rPr>
              <a:t> </a:t>
            </a:r>
            <a:r>
              <a:rPr sz="950" spc="-20" dirty="0">
                <a:latin typeface="Arial MT"/>
                <a:cs typeface="Arial MT"/>
              </a:rPr>
              <a:t>Name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Horario</a:t>
            </a:r>
            <a:r>
              <a:rPr spc="10" dirty="0"/>
              <a:t> </a:t>
            </a:r>
            <a:r>
              <a:rPr spc="-10" dirty="0"/>
              <a:t>generado:8/8/2025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aSc</a:t>
            </a:r>
            <a:r>
              <a:rPr spc="-15" dirty="0"/>
              <a:t> </a:t>
            </a:r>
            <a:r>
              <a:rPr spc="-10" dirty="0"/>
              <a:t>Horarios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689027" y="609530"/>
            <a:ext cx="227965" cy="1733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950" spc="-25" dirty="0">
                <a:latin typeface="Arial MT"/>
                <a:cs typeface="Arial MT"/>
              </a:rPr>
              <a:t>203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47065" y="768857"/>
          <a:ext cx="9840595" cy="660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40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48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248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248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597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1594" algn="ctr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sz="1850" spc="-10" dirty="0">
                          <a:latin typeface="Arial MT"/>
                          <a:cs typeface="Arial MT"/>
                        </a:rPr>
                        <a:t>Martes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1746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3290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sz="1850" spc="-10" dirty="0">
                          <a:latin typeface="Arial MT"/>
                          <a:cs typeface="Arial MT"/>
                        </a:rPr>
                        <a:t>Miercoles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1746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690" algn="ctr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sz="1850" spc="-10" dirty="0">
                          <a:latin typeface="Arial MT"/>
                          <a:cs typeface="Arial MT"/>
                        </a:rPr>
                        <a:t>Jueves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1746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1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7:30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8:00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4452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Matematica</a:t>
                      </a:r>
                      <a:r>
                        <a:rPr sz="1200" spc="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Financiera</a:t>
                      </a:r>
                      <a:r>
                        <a:rPr sz="1200" spc="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50" dirty="0">
                          <a:latin typeface="Arial MT"/>
                          <a:cs typeface="Arial MT"/>
                        </a:rPr>
                        <a:t>I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139065" algn="r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Arial MT"/>
                          <a:cs typeface="Arial MT"/>
                        </a:rPr>
                        <a:t>Victor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703580">
                        <a:lnSpc>
                          <a:spcPct val="100000"/>
                        </a:lnSpc>
                      </a:pPr>
                      <a:r>
                        <a:rPr sz="1150" dirty="0">
                          <a:latin typeface="Arial MT"/>
                          <a:cs typeface="Arial MT"/>
                        </a:rPr>
                        <a:t>Redacción</a:t>
                      </a:r>
                      <a:r>
                        <a:rPr sz="1150" spc="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150" dirty="0">
                          <a:latin typeface="Arial MT"/>
                          <a:cs typeface="Arial MT"/>
                        </a:rPr>
                        <a:t>y</a:t>
                      </a:r>
                      <a:r>
                        <a:rPr sz="1150" spc="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150" spc="-10" dirty="0">
                          <a:latin typeface="Arial MT"/>
                          <a:cs typeface="Arial MT"/>
                        </a:rPr>
                        <a:t>Ortografia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marL="23374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350" spc="-10" dirty="0">
                          <a:latin typeface="Arial MT"/>
                          <a:cs typeface="Arial MT"/>
                        </a:rPr>
                        <a:t>Victor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666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2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8:00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8:30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3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8:30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9:00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Arial MT"/>
                          <a:cs typeface="Arial MT"/>
                        </a:rPr>
                        <a:t>Inglés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137795" algn="r">
                        <a:lnSpc>
                          <a:spcPct val="100000"/>
                        </a:lnSpc>
                      </a:pPr>
                      <a:r>
                        <a:rPr sz="1350" spc="-10" dirty="0">
                          <a:latin typeface="Arial MT"/>
                          <a:cs typeface="Arial MT"/>
                        </a:rPr>
                        <a:t>Victor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4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9:00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9:30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5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9:30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10:30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5692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Recreo</a:t>
                      </a:r>
                      <a:r>
                        <a:rPr sz="12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10" dirty="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546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5692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Recreo</a:t>
                      </a:r>
                      <a:r>
                        <a:rPr sz="12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10" dirty="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546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5692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Recreo</a:t>
                      </a:r>
                      <a:r>
                        <a:rPr sz="12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10" dirty="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546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6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10:30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11:00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Contabilidad</a:t>
                      </a:r>
                      <a:r>
                        <a:rPr sz="1200" spc="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50" dirty="0">
                          <a:latin typeface="Arial MT"/>
                          <a:cs typeface="Arial MT"/>
                        </a:rPr>
                        <a:t>I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139065" algn="r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Arial MT"/>
                          <a:cs typeface="Arial MT"/>
                        </a:rPr>
                        <a:t>Victor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7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11:00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11:30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50" dirty="0">
                          <a:latin typeface="Arial MT"/>
                          <a:cs typeface="Arial MT"/>
                        </a:rPr>
                        <a:t>Sociología</a:t>
                      </a:r>
                      <a:r>
                        <a:rPr sz="1150" spc="9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150" spc="-50" dirty="0">
                          <a:latin typeface="Arial MT"/>
                          <a:cs typeface="Arial MT"/>
                        </a:rPr>
                        <a:t>I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marL="2190115"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350" spc="-10" dirty="0">
                          <a:latin typeface="Arial MT"/>
                          <a:cs typeface="Arial MT"/>
                        </a:rPr>
                        <a:t>Victor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666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8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11:30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12:00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9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12:00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12:30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565150">
                        <a:lnSpc>
                          <a:spcPct val="100000"/>
                        </a:lnSpc>
                      </a:pPr>
                      <a:r>
                        <a:rPr sz="1150" dirty="0">
                          <a:latin typeface="Arial MT"/>
                          <a:cs typeface="Arial MT"/>
                        </a:rPr>
                        <a:t>Introducción</a:t>
                      </a:r>
                      <a:r>
                        <a:rPr sz="1150" spc="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150" dirty="0">
                          <a:latin typeface="Arial MT"/>
                          <a:cs typeface="Arial MT"/>
                        </a:rPr>
                        <a:t>a</a:t>
                      </a:r>
                      <a:r>
                        <a:rPr sz="1150" spc="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150" dirty="0">
                          <a:latin typeface="Arial MT"/>
                          <a:cs typeface="Arial MT"/>
                        </a:rPr>
                        <a:t>la</a:t>
                      </a:r>
                      <a:r>
                        <a:rPr sz="1150" spc="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150" spc="-10" dirty="0">
                          <a:latin typeface="Arial MT"/>
                          <a:cs typeface="Arial MT"/>
                        </a:rPr>
                        <a:t>Economia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marL="233743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350" spc="-10" dirty="0">
                          <a:latin typeface="Arial MT"/>
                          <a:cs typeface="Arial MT"/>
                        </a:rPr>
                        <a:t>Victor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666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BF5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4446523" y="8422"/>
            <a:ext cx="1167765" cy="2616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50" dirty="0">
                <a:latin typeface="Arial MT"/>
                <a:cs typeface="Arial MT"/>
              </a:rPr>
              <a:t>Horario</a:t>
            </a:r>
            <a:r>
              <a:rPr sz="1550" spc="-40" dirty="0">
                <a:latin typeface="Arial MT"/>
                <a:cs typeface="Arial MT"/>
              </a:rPr>
              <a:t> </a:t>
            </a:r>
            <a:r>
              <a:rPr sz="1550" spc="-20" dirty="0">
                <a:latin typeface="Arial MT"/>
                <a:cs typeface="Arial MT"/>
              </a:rPr>
              <a:t>2025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798823" y="207057"/>
            <a:ext cx="2345690" cy="5372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Cuarto</a:t>
            </a:r>
            <a:r>
              <a:rPr spc="-50" dirty="0"/>
              <a:t> </a:t>
            </a:r>
            <a:r>
              <a:rPr spc="-25" dirty="0"/>
              <a:t>POC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652264" y="609530"/>
            <a:ext cx="755650" cy="1733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950" dirty="0">
                <a:latin typeface="Arial MT"/>
                <a:cs typeface="Arial MT"/>
              </a:rPr>
              <a:t>School</a:t>
            </a:r>
            <a:r>
              <a:rPr sz="950" spc="-25" dirty="0">
                <a:latin typeface="Arial MT"/>
                <a:cs typeface="Arial MT"/>
              </a:rPr>
              <a:t> </a:t>
            </a:r>
            <a:r>
              <a:rPr sz="950" spc="-20" dirty="0">
                <a:latin typeface="Arial MT"/>
                <a:cs typeface="Arial MT"/>
              </a:rPr>
              <a:t>Name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Horario</a:t>
            </a:r>
            <a:r>
              <a:rPr spc="10" dirty="0"/>
              <a:t> </a:t>
            </a:r>
            <a:r>
              <a:rPr spc="-10" dirty="0"/>
              <a:t>generado:8/8/2025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aSc</a:t>
            </a:r>
            <a:r>
              <a:rPr spc="-15" dirty="0"/>
              <a:t> </a:t>
            </a:r>
            <a:r>
              <a:rPr spc="-10" dirty="0"/>
              <a:t>Horarios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689027" y="609530"/>
            <a:ext cx="227965" cy="1733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950" spc="-25" dirty="0">
                <a:latin typeface="Arial MT"/>
                <a:cs typeface="Arial MT"/>
              </a:rPr>
              <a:t>405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47065" y="768857"/>
          <a:ext cx="9840595" cy="660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40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48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248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248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597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1594" algn="ctr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sz="1850" spc="-10" dirty="0">
                          <a:latin typeface="Arial MT"/>
                          <a:cs typeface="Arial MT"/>
                        </a:rPr>
                        <a:t>Martes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1746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3290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sz="1850" spc="-10" dirty="0">
                          <a:latin typeface="Arial MT"/>
                          <a:cs typeface="Arial MT"/>
                        </a:rPr>
                        <a:t>Miercoles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1746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690" algn="ctr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sz="1850" spc="-10" dirty="0">
                          <a:latin typeface="Arial MT"/>
                          <a:cs typeface="Arial MT"/>
                        </a:rPr>
                        <a:t>Jueves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1746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1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7:30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8:00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97218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Matematica</a:t>
                      </a:r>
                      <a:r>
                        <a:rPr sz="12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25" dirty="0">
                          <a:latin typeface="Arial MT"/>
                          <a:cs typeface="Arial MT"/>
                        </a:rPr>
                        <a:t>IV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139065" algn="r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Arial MT"/>
                          <a:cs typeface="Arial MT"/>
                        </a:rPr>
                        <a:t>Hector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842644">
                        <a:lnSpc>
                          <a:spcPct val="100000"/>
                        </a:lnSpc>
                      </a:pPr>
                      <a:r>
                        <a:rPr sz="1150" dirty="0">
                          <a:latin typeface="Arial MT"/>
                          <a:cs typeface="Arial MT"/>
                        </a:rPr>
                        <a:t>Expresión</a:t>
                      </a:r>
                      <a:r>
                        <a:rPr sz="1150" spc="7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150" spc="-10" dirty="0">
                          <a:latin typeface="Arial MT"/>
                          <a:cs typeface="Arial MT"/>
                        </a:rPr>
                        <a:t>Artística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marL="226885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350" spc="-10" dirty="0">
                          <a:latin typeface="Arial MT"/>
                          <a:cs typeface="Arial MT"/>
                        </a:rPr>
                        <a:t>Hector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666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264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Electronica</a:t>
                      </a:r>
                      <a:r>
                        <a:rPr sz="1200" spc="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10" dirty="0">
                          <a:latin typeface="Arial MT"/>
                          <a:cs typeface="Arial MT"/>
                        </a:rPr>
                        <a:t>Analogica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137795" algn="r">
                        <a:lnSpc>
                          <a:spcPct val="100000"/>
                        </a:lnSpc>
                      </a:pPr>
                      <a:r>
                        <a:rPr sz="1350" spc="-10" dirty="0">
                          <a:latin typeface="Arial MT"/>
                          <a:cs typeface="Arial MT"/>
                        </a:rPr>
                        <a:t>Hector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2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8:00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8:30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3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8:30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9:00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50" spc="-10" dirty="0">
                          <a:latin typeface="Arial MT"/>
                          <a:cs typeface="Arial MT"/>
                        </a:rPr>
                        <a:t>Psicologia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marL="2121535"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350" spc="-10" dirty="0">
                          <a:latin typeface="Arial MT"/>
                          <a:cs typeface="Arial MT"/>
                        </a:rPr>
                        <a:t>Hector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666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4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9:00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9:30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734060">
                        <a:lnSpc>
                          <a:spcPct val="100000"/>
                        </a:lnSpc>
                      </a:pPr>
                      <a:r>
                        <a:rPr sz="1150" dirty="0">
                          <a:latin typeface="Arial MT"/>
                          <a:cs typeface="Arial MT"/>
                        </a:rPr>
                        <a:t>Lengua</a:t>
                      </a:r>
                      <a:r>
                        <a:rPr sz="1150" spc="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150" dirty="0">
                          <a:latin typeface="Arial MT"/>
                          <a:cs typeface="Arial MT"/>
                        </a:rPr>
                        <a:t>y</a:t>
                      </a:r>
                      <a:r>
                        <a:rPr sz="1150" spc="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150" dirty="0">
                          <a:latin typeface="Arial MT"/>
                          <a:cs typeface="Arial MT"/>
                        </a:rPr>
                        <a:t>Literatura</a:t>
                      </a:r>
                      <a:r>
                        <a:rPr sz="1150" spc="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150" spc="-25" dirty="0">
                          <a:latin typeface="Arial MT"/>
                          <a:cs typeface="Arial MT"/>
                        </a:rPr>
                        <a:t>IV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marL="226885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350" spc="-10" dirty="0">
                          <a:latin typeface="Arial MT"/>
                          <a:cs typeface="Arial MT"/>
                        </a:rPr>
                        <a:t>Hector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654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5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9:30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10:30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5692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Recreo</a:t>
                      </a:r>
                      <a:r>
                        <a:rPr sz="12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10" dirty="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546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5692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Recreo</a:t>
                      </a:r>
                      <a:r>
                        <a:rPr sz="12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10" dirty="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546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5692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Recreo</a:t>
                      </a:r>
                      <a:r>
                        <a:rPr sz="12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10" dirty="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546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6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10:30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11:00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Arial MT"/>
                          <a:cs typeface="Arial MT"/>
                        </a:rPr>
                        <a:t>Inglés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137795" algn="r">
                        <a:lnSpc>
                          <a:spcPct val="100000"/>
                        </a:lnSpc>
                      </a:pPr>
                      <a:r>
                        <a:rPr sz="1350" spc="-10" dirty="0">
                          <a:latin typeface="Arial MT"/>
                          <a:cs typeface="Arial MT"/>
                        </a:rPr>
                        <a:t>Hector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Arial MT"/>
                          <a:cs typeface="Arial MT"/>
                        </a:rPr>
                        <a:t>Fisica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139065" algn="r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Arial MT"/>
                          <a:cs typeface="Arial MT"/>
                        </a:rPr>
                        <a:t>Hector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7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11:00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11:30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50" dirty="0">
                          <a:latin typeface="Arial MT"/>
                          <a:cs typeface="Arial MT"/>
                        </a:rPr>
                        <a:t>Sociología</a:t>
                      </a:r>
                      <a:r>
                        <a:rPr sz="1150" spc="9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150" spc="-50" dirty="0">
                          <a:latin typeface="Arial MT"/>
                          <a:cs typeface="Arial MT"/>
                        </a:rPr>
                        <a:t>I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marL="2121535"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350" spc="-10" dirty="0">
                          <a:latin typeface="Arial MT"/>
                          <a:cs typeface="Arial MT"/>
                        </a:rPr>
                        <a:t>Hector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666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8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11:30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12:00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153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Electricidad</a:t>
                      </a:r>
                      <a:r>
                        <a:rPr sz="1200" spc="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10" dirty="0">
                          <a:latin typeface="Arial MT"/>
                          <a:cs typeface="Arial MT"/>
                        </a:rPr>
                        <a:t>Basica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137795" algn="r">
                        <a:lnSpc>
                          <a:spcPct val="100000"/>
                        </a:lnSpc>
                      </a:pPr>
                      <a:r>
                        <a:rPr sz="1350" spc="-10" dirty="0">
                          <a:latin typeface="Arial MT"/>
                          <a:cs typeface="Arial MT"/>
                        </a:rPr>
                        <a:t>Hector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9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12:00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12:30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80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4446523" y="8422"/>
            <a:ext cx="1167765" cy="2616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50" dirty="0">
                <a:latin typeface="Arial MT"/>
                <a:cs typeface="Arial MT"/>
              </a:rPr>
              <a:t>Horario</a:t>
            </a:r>
            <a:r>
              <a:rPr sz="1550" spc="-40" dirty="0">
                <a:latin typeface="Arial MT"/>
                <a:cs typeface="Arial MT"/>
              </a:rPr>
              <a:t> </a:t>
            </a:r>
            <a:r>
              <a:rPr sz="1550" spc="-20" dirty="0">
                <a:latin typeface="Arial MT"/>
                <a:cs typeface="Arial MT"/>
              </a:rPr>
              <a:t>2025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823208" y="207057"/>
            <a:ext cx="2298065" cy="5372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Cuarto</a:t>
            </a:r>
            <a:r>
              <a:rPr spc="-50" dirty="0"/>
              <a:t> </a:t>
            </a:r>
            <a:r>
              <a:rPr spc="-25" dirty="0"/>
              <a:t>PED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652264" y="609530"/>
            <a:ext cx="755650" cy="1733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950" dirty="0">
                <a:latin typeface="Arial MT"/>
                <a:cs typeface="Arial MT"/>
              </a:rPr>
              <a:t>School</a:t>
            </a:r>
            <a:r>
              <a:rPr sz="950" spc="-25" dirty="0">
                <a:latin typeface="Arial MT"/>
                <a:cs typeface="Arial MT"/>
              </a:rPr>
              <a:t> </a:t>
            </a:r>
            <a:r>
              <a:rPr sz="950" spc="-20" dirty="0">
                <a:latin typeface="Arial MT"/>
                <a:cs typeface="Arial MT"/>
              </a:rPr>
              <a:t>Name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Horario</a:t>
            </a:r>
            <a:r>
              <a:rPr spc="10" dirty="0"/>
              <a:t> </a:t>
            </a:r>
            <a:r>
              <a:rPr spc="-10" dirty="0"/>
              <a:t>generado:8/8/2025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aSc</a:t>
            </a:r>
            <a:r>
              <a:rPr spc="-15" dirty="0"/>
              <a:t> </a:t>
            </a:r>
            <a:r>
              <a:rPr spc="-10" dirty="0"/>
              <a:t>Horarios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689027" y="609530"/>
            <a:ext cx="227965" cy="1733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950" spc="-25" dirty="0">
                <a:latin typeface="Arial MT"/>
                <a:cs typeface="Arial MT"/>
              </a:rPr>
              <a:t>205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47065" y="768857"/>
          <a:ext cx="9840595" cy="660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40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48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248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248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597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1594" algn="ctr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sz="1850" spc="-10" dirty="0">
                          <a:latin typeface="Arial MT"/>
                          <a:cs typeface="Arial MT"/>
                        </a:rPr>
                        <a:t>Martes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1746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3290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sz="1850" spc="-10" dirty="0">
                          <a:latin typeface="Arial MT"/>
                          <a:cs typeface="Arial MT"/>
                        </a:rPr>
                        <a:t>Miercoles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1746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690" algn="ctr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sz="1850" spc="-10" dirty="0">
                          <a:latin typeface="Arial MT"/>
                          <a:cs typeface="Arial MT"/>
                        </a:rPr>
                        <a:t>Jueves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1746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1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7:30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8:00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2293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Matematica</a:t>
                      </a:r>
                      <a:r>
                        <a:rPr sz="1200" spc="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Financiera</a:t>
                      </a:r>
                      <a:r>
                        <a:rPr sz="1200" spc="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25" dirty="0">
                          <a:latin typeface="Arial MT"/>
                          <a:cs typeface="Arial MT"/>
                        </a:rPr>
                        <a:t>II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137160" algn="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Arial MT"/>
                          <a:cs typeface="Arial MT"/>
                        </a:rPr>
                        <a:t>Yuli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97218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Contabilidad</a:t>
                      </a:r>
                      <a:r>
                        <a:rPr sz="1200" spc="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25" dirty="0">
                          <a:latin typeface="Arial MT"/>
                          <a:cs typeface="Arial MT"/>
                        </a:rPr>
                        <a:t>II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137160" algn="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Arial MT"/>
                          <a:cs typeface="Arial MT"/>
                        </a:rPr>
                        <a:t>Yuli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2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8:00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8:30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3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8:30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9:00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4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9:00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9:30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5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9:30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10:30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5692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Recreo</a:t>
                      </a:r>
                      <a:r>
                        <a:rPr sz="12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10" dirty="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546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5692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Recreo</a:t>
                      </a:r>
                      <a:r>
                        <a:rPr sz="12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10" dirty="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546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5692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Recreo</a:t>
                      </a:r>
                      <a:r>
                        <a:rPr sz="12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10" dirty="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546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6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10:30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11:00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50" dirty="0">
                          <a:latin typeface="Arial MT"/>
                          <a:cs typeface="Arial MT"/>
                        </a:rPr>
                        <a:t>Economía</a:t>
                      </a:r>
                      <a:r>
                        <a:rPr sz="1150" spc="8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150" spc="-25" dirty="0">
                          <a:latin typeface="Arial MT"/>
                          <a:cs typeface="Arial MT"/>
                        </a:rPr>
                        <a:t>II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marL="2345690"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350" spc="-20" dirty="0">
                          <a:latin typeface="Arial MT"/>
                          <a:cs typeface="Arial MT"/>
                        </a:rPr>
                        <a:t>Yuli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654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7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11:00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11:30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Arial MT"/>
                          <a:cs typeface="Arial MT"/>
                        </a:rPr>
                        <a:t>Inglés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137795" algn="r">
                        <a:lnSpc>
                          <a:spcPct val="100000"/>
                        </a:lnSpc>
                      </a:pPr>
                      <a:r>
                        <a:rPr sz="1350" spc="-20" dirty="0">
                          <a:latin typeface="Arial MT"/>
                          <a:cs typeface="Arial MT"/>
                        </a:rPr>
                        <a:t>Yuli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8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11:30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12:00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804545">
                        <a:lnSpc>
                          <a:spcPct val="100000"/>
                        </a:lnSpc>
                      </a:pPr>
                      <a:r>
                        <a:rPr sz="1150" dirty="0">
                          <a:latin typeface="Arial MT"/>
                          <a:cs typeface="Arial MT"/>
                        </a:rPr>
                        <a:t>Psicologia</a:t>
                      </a:r>
                      <a:r>
                        <a:rPr sz="1150" spc="1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150" spc="-10" dirty="0">
                          <a:latin typeface="Arial MT"/>
                          <a:cs typeface="Arial MT"/>
                        </a:rPr>
                        <a:t>industrial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marL="249174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350" spc="-20" dirty="0">
                          <a:latin typeface="Arial MT"/>
                          <a:cs typeface="Arial MT"/>
                        </a:rPr>
                        <a:t>Yuli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654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9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12:00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12:30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4446523" y="8422"/>
            <a:ext cx="1167765" cy="2616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50" dirty="0">
                <a:latin typeface="Arial MT"/>
                <a:cs typeface="Arial MT"/>
              </a:rPr>
              <a:t>Horario</a:t>
            </a:r>
            <a:r>
              <a:rPr sz="1550" spc="-40" dirty="0">
                <a:latin typeface="Arial MT"/>
                <a:cs typeface="Arial MT"/>
              </a:rPr>
              <a:t> </a:t>
            </a:r>
            <a:r>
              <a:rPr sz="1550" spc="-20" dirty="0">
                <a:latin typeface="Arial MT"/>
                <a:cs typeface="Arial MT"/>
              </a:rPr>
              <a:t>2025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846067" y="207057"/>
            <a:ext cx="2251075" cy="5372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Quinto</a:t>
            </a:r>
            <a:r>
              <a:rPr spc="-35" dirty="0"/>
              <a:t> </a:t>
            </a:r>
            <a:r>
              <a:rPr spc="-25" dirty="0"/>
              <a:t>PAE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652264" y="609530"/>
            <a:ext cx="755650" cy="1733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950" dirty="0">
                <a:latin typeface="Arial MT"/>
                <a:cs typeface="Arial MT"/>
              </a:rPr>
              <a:t>School</a:t>
            </a:r>
            <a:r>
              <a:rPr sz="950" spc="-25" dirty="0">
                <a:latin typeface="Arial MT"/>
                <a:cs typeface="Arial MT"/>
              </a:rPr>
              <a:t> </a:t>
            </a:r>
            <a:r>
              <a:rPr sz="950" spc="-20" dirty="0">
                <a:latin typeface="Arial MT"/>
                <a:cs typeface="Arial MT"/>
              </a:rPr>
              <a:t>Name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Horario</a:t>
            </a:r>
            <a:r>
              <a:rPr spc="10" dirty="0"/>
              <a:t> </a:t>
            </a:r>
            <a:r>
              <a:rPr spc="-10" dirty="0"/>
              <a:t>generado:8/8/2025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aSc</a:t>
            </a:r>
            <a:r>
              <a:rPr spc="-15" dirty="0"/>
              <a:t> </a:t>
            </a:r>
            <a:r>
              <a:rPr spc="-10" dirty="0"/>
              <a:t>Horarios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689027" y="609530"/>
            <a:ext cx="227965" cy="1733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950" spc="-25" dirty="0">
                <a:latin typeface="Arial MT"/>
                <a:cs typeface="Arial MT"/>
              </a:rPr>
              <a:t>205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47065" y="768857"/>
          <a:ext cx="9840595" cy="660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40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48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248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248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597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1594" algn="ctr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sz="1850" spc="-10" dirty="0">
                          <a:latin typeface="Arial MT"/>
                          <a:cs typeface="Arial MT"/>
                        </a:rPr>
                        <a:t>Martes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1746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3290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sz="1850" spc="-10" dirty="0">
                          <a:latin typeface="Arial MT"/>
                          <a:cs typeface="Arial MT"/>
                        </a:rPr>
                        <a:t>Miercoles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1746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690" algn="ctr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sz="1850" spc="-10" dirty="0">
                          <a:latin typeface="Arial MT"/>
                          <a:cs typeface="Arial MT"/>
                        </a:rPr>
                        <a:t>Jueves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1746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1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7:30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8:00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2293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Matematica</a:t>
                      </a:r>
                      <a:r>
                        <a:rPr sz="1200" spc="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Financiera</a:t>
                      </a:r>
                      <a:r>
                        <a:rPr sz="1200" spc="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25" dirty="0">
                          <a:latin typeface="Arial MT"/>
                          <a:cs typeface="Arial MT"/>
                        </a:rPr>
                        <a:t>II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137160" algn="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Arial MT"/>
                          <a:cs typeface="Arial MT"/>
                        </a:rPr>
                        <a:t>Yuli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2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8:00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8:30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3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8:30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9:00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4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9:00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9:30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5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9:30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10:30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5692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Recreo</a:t>
                      </a:r>
                      <a:r>
                        <a:rPr sz="12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10" dirty="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546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5692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Recreo</a:t>
                      </a:r>
                      <a:r>
                        <a:rPr sz="12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10" dirty="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546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5692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Recreo</a:t>
                      </a:r>
                      <a:r>
                        <a:rPr sz="12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10" dirty="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546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6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10:30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11:00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50" dirty="0">
                          <a:latin typeface="Arial MT"/>
                          <a:cs typeface="Arial MT"/>
                        </a:rPr>
                        <a:t>Economía</a:t>
                      </a:r>
                      <a:r>
                        <a:rPr sz="1150" spc="8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150" spc="-25" dirty="0">
                          <a:latin typeface="Arial MT"/>
                          <a:cs typeface="Arial MT"/>
                        </a:rPr>
                        <a:t>II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marL="2345690"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350" spc="-20" dirty="0">
                          <a:latin typeface="Arial MT"/>
                          <a:cs typeface="Arial MT"/>
                        </a:rPr>
                        <a:t>Yuli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654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7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11:00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11:30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Arial MT"/>
                          <a:cs typeface="Arial MT"/>
                        </a:rPr>
                        <a:t>Inglés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137795" algn="r">
                        <a:lnSpc>
                          <a:spcPct val="100000"/>
                        </a:lnSpc>
                      </a:pPr>
                      <a:r>
                        <a:rPr sz="1350" spc="-20" dirty="0">
                          <a:latin typeface="Arial MT"/>
                          <a:cs typeface="Arial MT"/>
                        </a:rPr>
                        <a:t>Yuli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8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11:30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12:00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804545">
                        <a:lnSpc>
                          <a:spcPct val="100000"/>
                        </a:lnSpc>
                      </a:pPr>
                      <a:r>
                        <a:rPr sz="1150" dirty="0">
                          <a:latin typeface="Arial MT"/>
                          <a:cs typeface="Arial MT"/>
                        </a:rPr>
                        <a:t>Psicologia</a:t>
                      </a:r>
                      <a:r>
                        <a:rPr sz="1150" spc="10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150" spc="-10" dirty="0">
                          <a:latin typeface="Arial MT"/>
                          <a:cs typeface="Arial MT"/>
                        </a:rPr>
                        <a:t>industrial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marL="249174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350" spc="-20" dirty="0">
                          <a:latin typeface="Arial MT"/>
                          <a:cs typeface="Arial MT"/>
                        </a:rPr>
                        <a:t>Yuli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654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9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12:00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12:30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L="560705">
                        <a:lnSpc>
                          <a:spcPct val="100000"/>
                        </a:lnSpc>
                      </a:pPr>
                      <a:r>
                        <a:rPr sz="1150" dirty="0">
                          <a:latin typeface="Arial MT"/>
                          <a:cs typeface="Arial MT"/>
                        </a:rPr>
                        <a:t>Comercio</a:t>
                      </a:r>
                      <a:r>
                        <a:rPr sz="1150" spc="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150" dirty="0">
                          <a:latin typeface="Arial MT"/>
                          <a:cs typeface="Arial MT"/>
                        </a:rPr>
                        <a:t>Interno</a:t>
                      </a:r>
                      <a:r>
                        <a:rPr sz="1150" spc="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150" dirty="0">
                          <a:latin typeface="Arial MT"/>
                          <a:cs typeface="Arial MT"/>
                        </a:rPr>
                        <a:t>y</a:t>
                      </a:r>
                      <a:r>
                        <a:rPr sz="115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150" spc="-10" dirty="0">
                          <a:latin typeface="Arial MT"/>
                          <a:cs typeface="Arial MT"/>
                        </a:rPr>
                        <a:t>Externo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marL="249174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350" spc="-20" dirty="0">
                          <a:latin typeface="Arial MT"/>
                          <a:cs typeface="Arial MT"/>
                        </a:rPr>
                        <a:t>Yuli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6667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4446523" y="8422"/>
            <a:ext cx="1167765" cy="2616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50" dirty="0">
                <a:latin typeface="Arial MT"/>
                <a:cs typeface="Arial MT"/>
              </a:rPr>
              <a:t>Horario</a:t>
            </a:r>
            <a:r>
              <a:rPr sz="1550" spc="-40" dirty="0">
                <a:latin typeface="Arial MT"/>
                <a:cs typeface="Arial MT"/>
              </a:rPr>
              <a:t> </a:t>
            </a:r>
            <a:r>
              <a:rPr sz="1550" spc="-20" dirty="0">
                <a:latin typeface="Arial MT"/>
                <a:cs typeface="Arial MT"/>
              </a:rPr>
              <a:t>2025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811015" y="207057"/>
            <a:ext cx="2322195" cy="5372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Quinto</a:t>
            </a:r>
            <a:r>
              <a:rPr spc="-35" dirty="0"/>
              <a:t> </a:t>
            </a:r>
            <a:r>
              <a:rPr spc="-25" dirty="0"/>
              <a:t>PMP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652264" y="609530"/>
            <a:ext cx="755650" cy="1733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950" dirty="0">
                <a:latin typeface="Arial MT"/>
                <a:cs typeface="Arial MT"/>
              </a:rPr>
              <a:t>School</a:t>
            </a:r>
            <a:r>
              <a:rPr sz="950" spc="-25" dirty="0">
                <a:latin typeface="Arial MT"/>
                <a:cs typeface="Arial MT"/>
              </a:rPr>
              <a:t> </a:t>
            </a:r>
            <a:r>
              <a:rPr sz="950" spc="-20" dirty="0">
                <a:latin typeface="Arial MT"/>
                <a:cs typeface="Arial MT"/>
              </a:rPr>
              <a:t>Name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Horario</a:t>
            </a:r>
            <a:r>
              <a:rPr spc="10" dirty="0"/>
              <a:t> </a:t>
            </a:r>
            <a:r>
              <a:rPr spc="-10" dirty="0"/>
              <a:t>generado:8/8/2025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aSc</a:t>
            </a:r>
            <a:r>
              <a:rPr spc="-15" dirty="0"/>
              <a:t> </a:t>
            </a:r>
            <a:r>
              <a:rPr spc="-10" dirty="0"/>
              <a:t>Horarios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689027" y="609530"/>
            <a:ext cx="227965" cy="1733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950" spc="-25" dirty="0">
                <a:latin typeface="Arial MT"/>
                <a:cs typeface="Arial MT"/>
              </a:rPr>
              <a:t>205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47065" y="768857"/>
          <a:ext cx="9840595" cy="660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40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48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248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248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597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1594" algn="ctr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sz="1850" spc="-10" dirty="0">
                          <a:latin typeface="Arial MT"/>
                          <a:cs typeface="Arial MT"/>
                        </a:rPr>
                        <a:t>Martes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1746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3290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sz="1850" spc="-10" dirty="0">
                          <a:latin typeface="Arial MT"/>
                          <a:cs typeface="Arial MT"/>
                        </a:rPr>
                        <a:t>Miercoles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1746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690" algn="ctr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sz="1850" spc="-10" dirty="0">
                          <a:latin typeface="Arial MT"/>
                          <a:cs typeface="Arial MT"/>
                        </a:rPr>
                        <a:t>Jueves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1746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1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7:30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8:00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62293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Matematica</a:t>
                      </a:r>
                      <a:r>
                        <a:rPr sz="1200" spc="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Financiera</a:t>
                      </a:r>
                      <a:r>
                        <a:rPr sz="1200" spc="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25" dirty="0">
                          <a:latin typeface="Arial MT"/>
                          <a:cs typeface="Arial MT"/>
                        </a:rPr>
                        <a:t>II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137160" algn="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Arial MT"/>
                          <a:cs typeface="Arial MT"/>
                        </a:rPr>
                        <a:t>Yuli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972185"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Contabilidad</a:t>
                      </a:r>
                      <a:r>
                        <a:rPr sz="1200" spc="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25" dirty="0">
                          <a:latin typeface="Arial MT"/>
                          <a:cs typeface="Arial MT"/>
                        </a:rPr>
                        <a:t>II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137160" algn="r">
                        <a:lnSpc>
                          <a:spcPct val="100000"/>
                        </a:lnSpc>
                      </a:pPr>
                      <a:r>
                        <a:rPr sz="1200" spc="-20" dirty="0">
                          <a:latin typeface="Arial MT"/>
                          <a:cs typeface="Arial MT"/>
                        </a:rPr>
                        <a:t>Yuli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2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8:00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8:30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3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8:30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9:00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4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9:00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9:30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5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9:30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10:30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5692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Recreo</a:t>
                      </a:r>
                      <a:r>
                        <a:rPr sz="12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10" dirty="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546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5692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Recreo</a:t>
                      </a:r>
                      <a:r>
                        <a:rPr sz="12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10" dirty="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546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5692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Recreo</a:t>
                      </a:r>
                      <a:r>
                        <a:rPr sz="12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10" dirty="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546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6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10:30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11:00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50" dirty="0">
                          <a:latin typeface="Arial MT"/>
                          <a:cs typeface="Arial MT"/>
                        </a:rPr>
                        <a:t>Economía</a:t>
                      </a:r>
                      <a:r>
                        <a:rPr sz="1150" spc="8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150" spc="-25" dirty="0">
                          <a:latin typeface="Arial MT"/>
                          <a:cs typeface="Arial MT"/>
                        </a:rPr>
                        <a:t>II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marL="2345690"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350" spc="-20" dirty="0">
                          <a:latin typeface="Arial MT"/>
                          <a:cs typeface="Arial MT"/>
                        </a:rPr>
                        <a:t>Yuli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654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7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11:00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11:30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Arial MT"/>
                          <a:cs typeface="Arial MT"/>
                        </a:rPr>
                        <a:t>Inglés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137795" algn="r">
                        <a:lnSpc>
                          <a:spcPct val="100000"/>
                        </a:lnSpc>
                      </a:pPr>
                      <a:r>
                        <a:rPr sz="1350" spc="-20" dirty="0">
                          <a:latin typeface="Arial MT"/>
                          <a:cs typeface="Arial MT"/>
                        </a:rPr>
                        <a:t>Yuli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8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11:30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12:00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9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12:00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12:30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4446523" y="8422"/>
            <a:ext cx="1167765" cy="2616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50" dirty="0">
                <a:latin typeface="Arial MT"/>
                <a:cs typeface="Arial MT"/>
              </a:rPr>
              <a:t>Horario</a:t>
            </a:r>
            <a:r>
              <a:rPr sz="1550" spc="-40" dirty="0">
                <a:latin typeface="Arial MT"/>
                <a:cs typeface="Arial MT"/>
              </a:rPr>
              <a:t> </a:t>
            </a:r>
            <a:r>
              <a:rPr sz="1550" spc="-20" dirty="0">
                <a:latin typeface="Arial MT"/>
                <a:cs typeface="Arial MT"/>
              </a:rPr>
              <a:t>2025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811015" y="207057"/>
            <a:ext cx="2322195" cy="5372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Quinto</a:t>
            </a:r>
            <a:r>
              <a:rPr spc="-35" dirty="0"/>
              <a:t> </a:t>
            </a:r>
            <a:r>
              <a:rPr spc="-25" dirty="0"/>
              <a:t>POC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652264" y="609530"/>
            <a:ext cx="755650" cy="1733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950" dirty="0">
                <a:latin typeface="Arial MT"/>
                <a:cs typeface="Arial MT"/>
              </a:rPr>
              <a:t>School</a:t>
            </a:r>
            <a:r>
              <a:rPr sz="950" spc="-25" dirty="0">
                <a:latin typeface="Arial MT"/>
                <a:cs typeface="Arial MT"/>
              </a:rPr>
              <a:t> </a:t>
            </a:r>
            <a:r>
              <a:rPr sz="950" spc="-20" dirty="0">
                <a:latin typeface="Arial MT"/>
                <a:cs typeface="Arial MT"/>
              </a:rPr>
              <a:t>Name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Horario</a:t>
            </a:r>
            <a:r>
              <a:rPr spc="10" dirty="0"/>
              <a:t> </a:t>
            </a:r>
            <a:r>
              <a:rPr spc="-10" dirty="0"/>
              <a:t>generado:8/8/2025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aSc</a:t>
            </a:r>
            <a:r>
              <a:rPr spc="-15" dirty="0"/>
              <a:t> </a:t>
            </a:r>
            <a:r>
              <a:rPr spc="-10" dirty="0"/>
              <a:t>Horarios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689027" y="609530"/>
            <a:ext cx="227965" cy="1733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950" spc="-25" dirty="0">
                <a:latin typeface="Arial MT"/>
                <a:cs typeface="Arial MT"/>
              </a:rPr>
              <a:t>304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47065" y="768857"/>
          <a:ext cx="9840595" cy="660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40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48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248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248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597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1594" algn="ctr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sz="1850" spc="-10" dirty="0">
                          <a:latin typeface="Arial MT"/>
                          <a:cs typeface="Arial MT"/>
                        </a:rPr>
                        <a:t>Martes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1746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3290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sz="1850" spc="-10" dirty="0">
                          <a:latin typeface="Arial MT"/>
                          <a:cs typeface="Arial MT"/>
                        </a:rPr>
                        <a:t>Miercoles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1746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690" algn="ctr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sz="1850" spc="-10" dirty="0">
                          <a:latin typeface="Arial MT"/>
                          <a:cs typeface="Arial MT"/>
                        </a:rPr>
                        <a:t>Jueves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1746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1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7:30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8:00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Matematica</a:t>
                      </a:r>
                      <a:r>
                        <a:rPr sz="12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50" dirty="0">
                          <a:latin typeface="Arial MT"/>
                          <a:cs typeface="Arial MT"/>
                        </a:rPr>
                        <a:t>V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136525" algn="r">
                        <a:lnSpc>
                          <a:spcPct val="100000"/>
                        </a:lnSpc>
                      </a:pPr>
                      <a:r>
                        <a:rPr sz="1200" spc="-10" dirty="0">
                          <a:latin typeface="Arial MT"/>
                          <a:cs typeface="Arial MT"/>
                        </a:rPr>
                        <a:t>Heivyn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00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56832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Laboratorio</a:t>
                      </a:r>
                      <a:r>
                        <a:rPr sz="1200" spc="3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de</a:t>
                      </a:r>
                      <a:r>
                        <a:rPr sz="1200" spc="5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10" dirty="0">
                          <a:latin typeface="Arial MT"/>
                          <a:cs typeface="Arial MT"/>
                        </a:rPr>
                        <a:t>Electronica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137795" algn="r">
                        <a:lnSpc>
                          <a:spcPct val="100000"/>
                        </a:lnSpc>
                      </a:pPr>
                      <a:r>
                        <a:rPr sz="1350" spc="-10" dirty="0">
                          <a:latin typeface="Arial MT"/>
                          <a:cs typeface="Arial MT"/>
                        </a:rPr>
                        <a:t>Heivyn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00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Arial MT"/>
                          <a:cs typeface="Arial MT"/>
                        </a:rPr>
                        <a:t>Quimica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137795" algn="r">
                        <a:lnSpc>
                          <a:spcPct val="100000"/>
                        </a:lnSpc>
                      </a:pPr>
                      <a:r>
                        <a:rPr sz="1350" spc="-10" dirty="0">
                          <a:latin typeface="Arial MT"/>
                          <a:cs typeface="Arial MT"/>
                        </a:rPr>
                        <a:t>Heivyn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2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8:00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8:30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3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8:30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9:00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00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Arial MT"/>
                          <a:cs typeface="Arial MT"/>
                        </a:rPr>
                        <a:t>Inglés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137795" algn="r">
                        <a:lnSpc>
                          <a:spcPct val="100000"/>
                        </a:lnSpc>
                      </a:pPr>
                      <a:r>
                        <a:rPr sz="1350" spc="-10" dirty="0">
                          <a:latin typeface="Arial MT"/>
                          <a:cs typeface="Arial MT"/>
                        </a:rPr>
                        <a:t>Heivyn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4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9:00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9:30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50" dirty="0">
                          <a:latin typeface="Arial MT"/>
                          <a:cs typeface="Arial MT"/>
                        </a:rPr>
                        <a:t>Sociología</a:t>
                      </a:r>
                      <a:r>
                        <a:rPr sz="1150" spc="9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150" spc="-35" dirty="0">
                          <a:latin typeface="Arial MT"/>
                          <a:cs typeface="Arial MT"/>
                        </a:rPr>
                        <a:t>II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marL="2109470"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350" spc="-10" dirty="0">
                          <a:latin typeface="Arial MT"/>
                          <a:cs typeface="Arial MT"/>
                        </a:rPr>
                        <a:t>Heivyn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6540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5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9:30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10:30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5692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Recreo</a:t>
                      </a:r>
                      <a:r>
                        <a:rPr sz="12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10" dirty="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546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5692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Recreo</a:t>
                      </a:r>
                      <a:r>
                        <a:rPr sz="12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10" dirty="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546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5692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Recreo</a:t>
                      </a:r>
                      <a:r>
                        <a:rPr sz="12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10" dirty="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546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6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10:30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11:00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85026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Electronica</a:t>
                      </a:r>
                      <a:r>
                        <a:rPr sz="1200" spc="2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10" dirty="0">
                          <a:latin typeface="Arial MT"/>
                          <a:cs typeface="Arial MT"/>
                        </a:rPr>
                        <a:t>Digital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137795" algn="r">
                        <a:lnSpc>
                          <a:spcPct val="100000"/>
                        </a:lnSpc>
                      </a:pPr>
                      <a:r>
                        <a:rPr sz="1350" spc="-10" dirty="0">
                          <a:latin typeface="Arial MT"/>
                          <a:cs typeface="Arial MT"/>
                        </a:rPr>
                        <a:t>Heivyn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00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296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Lengua</a:t>
                      </a:r>
                      <a:r>
                        <a:rPr sz="1200" spc="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y</a:t>
                      </a:r>
                      <a:r>
                        <a:rPr sz="12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dirty="0">
                          <a:latin typeface="Arial MT"/>
                          <a:cs typeface="Arial MT"/>
                        </a:rPr>
                        <a:t>Literatura</a:t>
                      </a:r>
                      <a:r>
                        <a:rPr sz="1200" spc="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50" dirty="0">
                          <a:latin typeface="Arial MT"/>
                          <a:cs typeface="Arial MT"/>
                        </a:rPr>
                        <a:t>V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137795" algn="r">
                        <a:lnSpc>
                          <a:spcPct val="100000"/>
                        </a:lnSpc>
                      </a:pPr>
                      <a:r>
                        <a:rPr sz="1350" spc="-10" dirty="0">
                          <a:latin typeface="Arial MT"/>
                          <a:cs typeface="Arial MT"/>
                        </a:rPr>
                        <a:t>Heivyn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7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11:00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11:30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00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8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11:30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12:00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9550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Dibujo</a:t>
                      </a:r>
                      <a:r>
                        <a:rPr sz="1200" spc="2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10" dirty="0">
                          <a:latin typeface="Arial MT"/>
                          <a:cs typeface="Arial MT"/>
                        </a:rPr>
                        <a:t>Tecnico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137795" algn="r">
                        <a:lnSpc>
                          <a:spcPct val="100000"/>
                        </a:lnSpc>
                      </a:pPr>
                      <a:r>
                        <a:rPr sz="1350" spc="-10" dirty="0">
                          <a:latin typeface="Arial MT"/>
                          <a:cs typeface="Arial MT"/>
                        </a:rPr>
                        <a:t>Heivyn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9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12:00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12:30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00B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4446523" y="8422"/>
            <a:ext cx="1167765" cy="2616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50" dirty="0">
                <a:latin typeface="Arial MT"/>
                <a:cs typeface="Arial MT"/>
              </a:rPr>
              <a:t>Horario</a:t>
            </a:r>
            <a:r>
              <a:rPr sz="1550" spc="-40" dirty="0">
                <a:latin typeface="Arial MT"/>
                <a:cs typeface="Arial MT"/>
              </a:rPr>
              <a:t> </a:t>
            </a:r>
            <a:r>
              <a:rPr sz="1550" spc="-20" dirty="0">
                <a:latin typeface="Arial MT"/>
                <a:cs typeface="Arial MT"/>
              </a:rPr>
              <a:t>2025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833876" y="207057"/>
            <a:ext cx="2274570" cy="5372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Quinto</a:t>
            </a:r>
            <a:r>
              <a:rPr spc="-35" dirty="0"/>
              <a:t> </a:t>
            </a:r>
            <a:r>
              <a:rPr spc="-25" dirty="0"/>
              <a:t>PED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652264" y="609530"/>
            <a:ext cx="755650" cy="1733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950" dirty="0">
                <a:latin typeface="Arial MT"/>
                <a:cs typeface="Arial MT"/>
              </a:rPr>
              <a:t>School</a:t>
            </a:r>
            <a:r>
              <a:rPr sz="950" spc="-25" dirty="0">
                <a:latin typeface="Arial MT"/>
                <a:cs typeface="Arial MT"/>
              </a:rPr>
              <a:t> </a:t>
            </a:r>
            <a:r>
              <a:rPr sz="950" spc="-20" dirty="0">
                <a:latin typeface="Arial MT"/>
                <a:cs typeface="Arial MT"/>
              </a:rPr>
              <a:t>Name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ftr" sz="quarter" idx="5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Horario</a:t>
            </a:r>
            <a:r>
              <a:rPr spc="10" dirty="0"/>
              <a:t> </a:t>
            </a:r>
            <a:r>
              <a:rPr spc="-10" dirty="0"/>
              <a:t>generado:8/8/2025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dt" sz="half" idx="6"/>
          </p:nvPr>
        </p:nvSpPr>
        <p:spPr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/>
              <a:t>aSc</a:t>
            </a:r>
            <a:r>
              <a:rPr spc="-15" dirty="0"/>
              <a:t> </a:t>
            </a:r>
            <a:r>
              <a:rPr spc="-10" dirty="0"/>
              <a:t>Horarios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689027" y="609530"/>
            <a:ext cx="227965" cy="17335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950" spc="-25" dirty="0">
                <a:latin typeface="Arial MT"/>
                <a:cs typeface="Arial MT"/>
              </a:rPr>
              <a:t>204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47065" y="768857"/>
          <a:ext cx="9840595" cy="660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740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248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248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248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597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61594" algn="ctr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sz="1850" spc="-10" dirty="0">
                          <a:latin typeface="Arial MT"/>
                          <a:cs typeface="Arial MT"/>
                        </a:rPr>
                        <a:t>Martes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17462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3290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sz="1850" spc="-10" dirty="0">
                          <a:latin typeface="Arial MT"/>
                          <a:cs typeface="Arial MT"/>
                        </a:rPr>
                        <a:t>Miercoles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1746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59690" algn="ctr">
                        <a:lnSpc>
                          <a:spcPct val="100000"/>
                        </a:lnSpc>
                        <a:spcBef>
                          <a:spcPts val="1375"/>
                        </a:spcBef>
                      </a:pPr>
                      <a:r>
                        <a:rPr sz="1850" spc="-10" dirty="0">
                          <a:latin typeface="Arial MT"/>
                          <a:cs typeface="Arial MT"/>
                        </a:rPr>
                        <a:t>Jueves</a:t>
                      </a:r>
                      <a:endParaRPr sz="1850">
                        <a:latin typeface="Arial MT"/>
                        <a:cs typeface="Arial MT"/>
                      </a:endParaRPr>
                    </a:p>
                  </a:txBody>
                  <a:tcPr marL="0" marR="0" marT="174625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1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7:30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8:00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950594"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Contabilidad</a:t>
                      </a:r>
                      <a:r>
                        <a:rPr sz="1200" spc="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25" dirty="0">
                          <a:latin typeface="Arial MT"/>
                          <a:cs typeface="Arial MT"/>
                        </a:rPr>
                        <a:t>III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77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136525" algn="r"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Juan</a:t>
                      </a:r>
                      <a:r>
                        <a:rPr sz="1200" spc="3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10" dirty="0">
                          <a:latin typeface="Arial MT"/>
                          <a:cs typeface="Arial MT"/>
                        </a:rPr>
                        <a:t>Paulo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0FF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2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8:00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8:30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0FF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3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8:30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9:00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190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0FF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4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9:00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9:30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74650" marR="368300" algn="ctr">
                        <a:lnSpc>
                          <a:spcPts val="1300"/>
                        </a:lnSpc>
                        <a:spcBef>
                          <a:spcPts val="1300"/>
                        </a:spcBef>
                      </a:pPr>
                      <a:r>
                        <a:rPr sz="1150" dirty="0">
                          <a:latin typeface="Arial MT"/>
                          <a:cs typeface="Arial MT"/>
                        </a:rPr>
                        <a:t>Organizacion</a:t>
                      </a:r>
                      <a:r>
                        <a:rPr sz="1150" spc="5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150" dirty="0">
                          <a:latin typeface="Arial MT"/>
                          <a:cs typeface="Arial MT"/>
                        </a:rPr>
                        <a:t>y</a:t>
                      </a:r>
                      <a:r>
                        <a:rPr sz="1150" spc="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150" dirty="0">
                          <a:latin typeface="Arial MT"/>
                          <a:cs typeface="Arial MT"/>
                        </a:rPr>
                        <a:t>Admnistración</a:t>
                      </a:r>
                      <a:r>
                        <a:rPr sz="1150" spc="5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150" spc="-25" dirty="0">
                          <a:latin typeface="Arial MT"/>
                          <a:cs typeface="Arial MT"/>
                        </a:rPr>
                        <a:t>de </a:t>
                      </a:r>
                      <a:r>
                        <a:rPr sz="1150" spc="-10" dirty="0">
                          <a:latin typeface="Arial MT"/>
                          <a:cs typeface="Arial MT"/>
                        </a:rPr>
                        <a:t>Gobierno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ts val="1040"/>
                        </a:lnSpc>
                        <a:tabLst>
                          <a:tab pos="1770380" algn="l"/>
                        </a:tabLst>
                      </a:pPr>
                      <a:r>
                        <a:rPr sz="1150" spc="-20" dirty="0">
                          <a:latin typeface="Arial MT"/>
                          <a:cs typeface="Arial MT"/>
                        </a:rPr>
                        <a:t>Wifi</a:t>
                      </a:r>
                      <a:r>
                        <a:rPr sz="1150" dirty="0">
                          <a:latin typeface="Arial MT"/>
                          <a:cs typeface="Arial MT"/>
                        </a:rPr>
                        <a:t>	</a:t>
                      </a:r>
                      <a:r>
                        <a:rPr sz="2025" baseline="2057" dirty="0">
                          <a:latin typeface="Arial MT"/>
                          <a:cs typeface="Arial MT"/>
                        </a:rPr>
                        <a:t>Juan</a:t>
                      </a:r>
                      <a:r>
                        <a:rPr sz="2025" spc="7" baseline="2057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2025" spc="-30" baseline="2057" dirty="0">
                          <a:latin typeface="Arial MT"/>
                          <a:cs typeface="Arial MT"/>
                        </a:rPr>
                        <a:t>Paulo</a:t>
                      </a:r>
                      <a:endParaRPr sz="2025" baseline="2057">
                        <a:latin typeface="Arial MT"/>
                        <a:cs typeface="Arial MT"/>
                      </a:endParaRPr>
                    </a:p>
                  </a:txBody>
                  <a:tcPr marL="0" marR="0" marT="16510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0FF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5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9:30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10:30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5692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Recreo</a:t>
                      </a:r>
                      <a:r>
                        <a:rPr sz="12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10" dirty="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546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5692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Recreo</a:t>
                      </a:r>
                      <a:r>
                        <a:rPr sz="12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10" dirty="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546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3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756920">
                        <a:lnSpc>
                          <a:spcPct val="100000"/>
                        </a:lnSpc>
                      </a:pPr>
                      <a:r>
                        <a:rPr sz="1200" dirty="0">
                          <a:latin typeface="Arial MT"/>
                          <a:cs typeface="Arial MT"/>
                        </a:rPr>
                        <a:t>Recreo</a:t>
                      </a:r>
                      <a:r>
                        <a:rPr sz="120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200" spc="-10" dirty="0">
                          <a:latin typeface="Arial MT"/>
                          <a:cs typeface="Arial MT"/>
                        </a:rPr>
                        <a:t>Diversificado</a:t>
                      </a:r>
                      <a:endParaRPr sz="1200">
                        <a:latin typeface="Arial MT"/>
                        <a:cs typeface="Arial MT"/>
                      </a:endParaRPr>
                    </a:p>
                  </a:txBody>
                  <a:tcPr marL="0" marR="0" marT="5461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6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10:30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11:00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200" spc="-10" dirty="0">
                          <a:latin typeface="Arial MT"/>
                          <a:cs typeface="Arial MT"/>
                        </a:rPr>
                        <a:t>Inglés</a:t>
                      </a:r>
                      <a:endParaRPr sz="1200">
                        <a:latin typeface="Arial MT"/>
                        <a:cs typeface="Arial MT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925955">
                        <a:lnSpc>
                          <a:spcPct val="100000"/>
                        </a:lnSpc>
                      </a:pPr>
                      <a:r>
                        <a:rPr sz="1350" dirty="0">
                          <a:latin typeface="Arial MT"/>
                          <a:cs typeface="Arial MT"/>
                        </a:rPr>
                        <a:t>Juan</a:t>
                      </a:r>
                      <a:r>
                        <a:rPr sz="1350" spc="-5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350" spc="-10" dirty="0">
                          <a:latin typeface="Arial MT"/>
                          <a:cs typeface="Arial MT"/>
                        </a:rPr>
                        <a:t>Paulo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0FF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7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11:00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11:30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0FF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597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8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11:30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12:00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marR="155575" algn="r">
                        <a:lnSpc>
                          <a:spcPct val="100000"/>
                        </a:lnSpc>
                      </a:pPr>
                      <a:r>
                        <a:rPr sz="1150" dirty="0">
                          <a:latin typeface="Arial MT"/>
                          <a:cs typeface="Arial MT"/>
                        </a:rPr>
                        <a:t>Etica</a:t>
                      </a:r>
                      <a:r>
                        <a:rPr sz="1150" spc="5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150" dirty="0">
                          <a:latin typeface="Arial MT"/>
                          <a:cs typeface="Arial MT"/>
                        </a:rPr>
                        <a:t>Profesional</a:t>
                      </a:r>
                      <a:r>
                        <a:rPr sz="1150" spc="6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150" dirty="0">
                          <a:latin typeface="Arial MT"/>
                          <a:cs typeface="Arial MT"/>
                        </a:rPr>
                        <a:t>y</a:t>
                      </a:r>
                      <a:r>
                        <a:rPr sz="1150" spc="4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150" dirty="0">
                          <a:latin typeface="Arial MT"/>
                          <a:cs typeface="Arial MT"/>
                        </a:rPr>
                        <a:t>relaciones</a:t>
                      </a:r>
                      <a:r>
                        <a:rPr sz="1150" spc="5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150" spc="-10" dirty="0">
                          <a:latin typeface="Arial MT"/>
                          <a:cs typeface="Arial MT"/>
                        </a:rPr>
                        <a:t>humanas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marR="137795" algn="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350" dirty="0">
                          <a:latin typeface="Arial MT"/>
                          <a:cs typeface="Arial MT"/>
                        </a:rPr>
                        <a:t>Juan</a:t>
                      </a:r>
                      <a:r>
                        <a:rPr sz="135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350" spc="-10" dirty="0">
                          <a:latin typeface="Arial MT"/>
                          <a:cs typeface="Arial MT"/>
                        </a:rPr>
                        <a:t>Paulo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6540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  <a:solidFill>
                      <a:srgbClr val="A0FF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63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6103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30"/>
                        </a:spcBef>
                      </a:pPr>
                      <a:r>
                        <a:rPr sz="1600" spc="-50" dirty="0">
                          <a:latin typeface="Arial MT"/>
                          <a:cs typeface="Arial MT"/>
                        </a:rPr>
                        <a:t>9</a:t>
                      </a:r>
                      <a:endParaRPr sz="1600">
                        <a:latin typeface="Arial MT"/>
                        <a:cs typeface="Arial M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00"/>
                        </a:spcBef>
                      </a:pPr>
                      <a:r>
                        <a:rPr sz="900" dirty="0">
                          <a:latin typeface="Arial MT"/>
                          <a:cs typeface="Arial MT"/>
                        </a:rPr>
                        <a:t>12:00</a:t>
                      </a:r>
                      <a:r>
                        <a:rPr sz="900" spc="10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900" dirty="0">
                          <a:latin typeface="Arial MT"/>
                          <a:cs typeface="Arial MT"/>
                        </a:rPr>
                        <a:t>- </a:t>
                      </a:r>
                      <a:r>
                        <a:rPr sz="900" spc="-20" dirty="0">
                          <a:latin typeface="Arial MT"/>
                          <a:cs typeface="Arial MT"/>
                        </a:rPr>
                        <a:t>12:30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T="194310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25"/>
                        </a:spcBef>
                      </a:pPr>
                      <a:endParaRPr sz="115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sz="1150" dirty="0">
                          <a:latin typeface="Arial MT"/>
                          <a:cs typeface="Arial MT"/>
                        </a:rPr>
                        <a:t>Derecho</a:t>
                      </a:r>
                      <a:r>
                        <a:rPr sz="1150" spc="4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150" spc="-25" dirty="0">
                          <a:latin typeface="Arial MT"/>
                          <a:cs typeface="Arial MT"/>
                        </a:rPr>
                        <a:t>III</a:t>
                      </a:r>
                      <a:endParaRPr sz="1150">
                        <a:latin typeface="Arial MT"/>
                        <a:cs typeface="Arial MT"/>
                      </a:endParaRPr>
                    </a:p>
                    <a:p>
                      <a:pPr marL="191516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1350" dirty="0">
                          <a:latin typeface="Arial MT"/>
                          <a:cs typeface="Arial MT"/>
                        </a:rPr>
                        <a:t>Juan</a:t>
                      </a:r>
                      <a:r>
                        <a:rPr sz="1350" spc="5" dirty="0">
                          <a:latin typeface="Arial MT"/>
                          <a:cs typeface="Arial MT"/>
                        </a:rPr>
                        <a:t> </a:t>
                      </a:r>
                      <a:r>
                        <a:rPr sz="1350" spc="-10" dirty="0">
                          <a:latin typeface="Arial MT"/>
                          <a:cs typeface="Arial MT"/>
                        </a:rPr>
                        <a:t>Paulo</a:t>
                      </a:r>
                      <a:endParaRPr sz="1350">
                        <a:latin typeface="Arial MT"/>
                        <a:cs typeface="Arial MT"/>
                      </a:endParaRPr>
                    </a:p>
                  </a:txBody>
                  <a:tcPr marL="0" marR="0" marT="66675" marB="0">
                    <a:lnL w="190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  <a:solidFill>
                      <a:srgbClr val="A0FFA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63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000000"/>
                      </a:solidFill>
                      <a:prstDash val="solid"/>
                    </a:lnL>
                    <a:lnR w="19050">
                      <a:solidFill>
                        <a:srgbClr val="000000"/>
                      </a:solidFill>
                      <a:prstDash val="solid"/>
                    </a:lnR>
                    <a:lnT w="635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4446523" y="8422"/>
            <a:ext cx="1167765" cy="2616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50" dirty="0">
                <a:latin typeface="Arial MT"/>
                <a:cs typeface="Arial MT"/>
              </a:rPr>
              <a:t>Horario</a:t>
            </a:r>
            <a:r>
              <a:rPr sz="1550" spc="-40" dirty="0">
                <a:latin typeface="Arial MT"/>
                <a:cs typeface="Arial MT"/>
              </a:rPr>
              <a:t> </a:t>
            </a:r>
            <a:r>
              <a:rPr sz="1550" spc="-20" dirty="0">
                <a:latin typeface="Arial MT"/>
                <a:cs typeface="Arial MT"/>
              </a:rPr>
              <a:t>2025</a:t>
            </a:r>
            <a:endParaRPr sz="1550">
              <a:latin typeface="Arial MT"/>
              <a:cs typeface="Arial MT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928364" y="207057"/>
            <a:ext cx="2084705" cy="5372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Sexto</a:t>
            </a:r>
            <a:r>
              <a:rPr spc="-25" dirty="0"/>
              <a:t> PAE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854</Words>
  <Application>Microsoft Office PowerPoint</Application>
  <PresentationFormat>Personalizado</PresentationFormat>
  <Paragraphs>711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Arial MT</vt:lpstr>
      <vt:lpstr>Calibri</vt:lpstr>
      <vt:lpstr>Times New Roman</vt:lpstr>
      <vt:lpstr>Office Theme</vt:lpstr>
      <vt:lpstr>Cuarto PAE</vt:lpstr>
      <vt:lpstr>Cuarto PMP</vt:lpstr>
      <vt:lpstr>Cuarto POC</vt:lpstr>
      <vt:lpstr>Cuarto PED</vt:lpstr>
      <vt:lpstr>Quinto PAE</vt:lpstr>
      <vt:lpstr>Quinto PMP</vt:lpstr>
      <vt:lpstr>Quinto POC</vt:lpstr>
      <vt:lpstr>Quinto PED</vt:lpstr>
      <vt:lpstr>Sexto PAE</vt:lpstr>
      <vt:lpstr>Sexto PMP</vt:lpstr>
      <vt:lpstr>Sexto POC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Horario 2025 Evaluación finales Unidad 3</dc:title>
  <dc:creator>Yuli Dardón</dc:creator>
  <cp:lastModifiedBy>ServidorWeb</cp:lastModifiedBy>
  <cp:revision>1</cp:revision>
  <dcterms:created xsi:type="dcterms:W3CDTF">2025-08-09T14:34:12Z</dcterms:created>
  <dcterms:modified xsi:type="dcterms:W3CDTF">2025-08-09T14:35:19Z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2025-08-08T00:00:00Z</vt:filetime>
  </property>
  <property fmtid="{D5CDD505-2E9C-101B-9397-08002B2CF9AE}" pid="3" name="LastSaved">
    <vt:filetime>2025-08-09T00:00:00Z</vt:filetime>
  </property>
  <property fmtid="{D5CDD505-2E9C-101B-9397-08002B2CF9AE}" pid="4" name="Producer">
    <vt:lpwstr>Microsoft: Print To PDF</vt:lpwstr>
  </property>
</Properties>
</file>