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0876" y="74676"/>
            <a:ext cx="605028" cy="59525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1411" y="201869"/>
            <a:ext cx="2713990" cy="521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38176" y="7172205"/>
            <a:ext cx="1497964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847016" y="7172205"/>
            <a:ext cx="707390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4</a:t>
            </a:r>
            <a:r>
              <a:rPr dirty="0" sz="900" spc="15">
                <a:latin typeface="Arial MT"/>
                <a:cs typeface="Arial MT"/>
              </a:rPr>
              <a:t>03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044575"/>
                <a:gridCol w="452755"/>
                <a:gridCol w="372745"/>
                <a:gridCol w="1104264"/>
                <a:gridCol w="390525"/>
                <a:gridCol w="372110"/>
                <a:gridCol w="1002029"/>
                <a:gridCol w="492125"/>
                <a:gridCol w="372109"/>
                <a:gridCol w="1116965"/>
                <a:gridCol w="377190"/>
                <a:gridCol w="372109"/>
                <a:gridCol w="1496695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053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79450" marR="129539" indent="-54610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01473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CLASSROOM.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Marvin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053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45148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Filosofia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09575" marR="369570" indent="-32384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Clinicas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216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Psicologia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80720" marR="129539" indent="-54610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064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Fisica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Victor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803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Ivan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18415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7028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CLASSROOM!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94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Filosofia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Clinicas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92710" marR="8826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Anatomia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fisiologia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Me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ci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4489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Fisica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Victor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Física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67627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Cancha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Jose</a:t>
                      </a:r>
                      <a:r>
                        <a:rPr dirty="0" baseline="2645" sz="1575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Pablo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09575" marR="369570" indent="-32384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9751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9878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810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80720" marR="129539" indent="-54610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064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Clinicas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Manuel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29870" indent="-22860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7105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18542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  <a:p>
                      <a:pPr marL="447675">
                        <a:lnSpc>
                          <a:spcPts val="1045"/>
                        </a:lnSpc>
                      </a:pPr>
                      <a:r>
                        <a:rPr dirty="0" sz="1150" spc="10">
                          <a:latin typeface="Arial MT"/>
                          <a:cs typeface="Arial MT"/>
                        </a:rPr>
                        <a:t>Plaza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92710" marR="8699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Anatomia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fisiologia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Me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ci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sz="900" spc="-18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645" sz="1575" spc="-277">
                          <a:latin typeface="Arial MT"/>
                          <a:cs typeface="Arial MT"/>
                        </a:rPr>
                        <a:t>el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5214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1869"/>
            <a:ext cx="2552700" cy="5219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70"/>
              <a:t> </a:t>
            </a:r>
            <a:r>
              <a:rPr dirty="0"/>
              <a:t>BAME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9923" y="592524"/>
            <a:ext cx="7334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Arial MT"/>
                <a:cs typeface="Arial MT"/>
              </a:rPr>
              <a:t>S</a:t>
            </a:r>
            <a:r>
              <a:rPr dirty="0" sz="900" spc="20">
                <a:latin typeface="Arial MT"/>
                <a:cs typeface="Arial MT"/>
              </a:rPr>
              <a:t>c</a:t>
            </a:r>
            <a:r>
              <a:rPr dirty="0" sz="900" spc="5">
                <a:latin typeface="Arial MT"/>
                <a:cs typeface="Arial MT"/>
              </a:rPr>
              <a:t>hoo</a:t>
            </a:r>
            <a:r>
              <a:rPr dirty="0" sz="900" spc="5">
                <a:latin typeface="Arial MT"/>
                <a:cs typeface="Arial MT"/>
              </a:rPr>
              <a:t>l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20">
                <a:latin typeface="Arial MT"/>
                <a:cs typeface="Arial MT"/>
              </a:rPr>
              <a:t>N</a:t>
            </a:r>
            <a:r>
              <a:rPr dirty="0" sz="900" spc="5">
                <a:latin typeface="Arial MT"/>
                <a:cs typeface="Arial MT"/>
              </a:rPr>
              <a:t>a</a:t>
            </a:r>
            <a:r>
              <a:rPr dirty="0" sz="900" spc="20">
                <a:latin typeface="Arial MT"/>
                <a:cs typeface="Arial MT"/>
              </a:rPr>
              <a:t>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0"/>
              <a:t>Horario</a:t>
            </a:r>
            <a:r>
              <a:rPr dirty="0" spc="-50"/>
              <a:t> </a:t>
            </a:r>
            <a:r>
              <a:rPr dirty="0" spc="10"/>
              <a:t>generado:15/4/2024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5"/>
              <a:t>aSc</a:t>
            </a:r>
            <a:r>
              <a:rPr dirty="0" spc="-55"/>
              <a:t> </a:t>
            </a:r>
            <a:r>
              <a:rPr dirty="0" spc="1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1886" y="592524"/>
            <a:ext cx="22288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5">
                <a:latin typeface="Arial MT"/>
                <a:cs typeface="Arial MT"/>
              </a:rPr>
              <a:t>4</a:t>
            </a:r>
            <a:r>
              <a:rPr dirty="0" sz="900" spc="15">
                <a:latin typeface="Arial MT"/>
                <a:cs typeface="Arial MT"/>
              </a:rPr>
              <a:t>03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494" y="747522"/>
          <a:ext cx="10415905" cy="644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373379"/>
                <a:gridCol w="1044575"/>
                <a:gridCol w="452755"/>
                <a:gridCol w="372745"/>
                <a:gridCol w="1104264"/>
                <a:gridCol w="390525"/>
                <a:gridCol w="372110"/>
                <a:gridCol w="1002029"/>
                <a:gridCol w="492125"/>
                <a:gridCol w="372109"/>
                <a:gridCol w="1036954"/>
                <a:gridCol w="457200"/>
                <a:gridCol w="372109"/>
                <a:gridCol w="1496695"/>
              </a:tblGrid>
              <a:tr h="64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5">
                          <a:latin typeface="Arial MT"/>
                          <a:cs typeface="Arial MT"/>
                        </a:rPr>
                        <a:t>Lu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Mi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Ju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Vi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1689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1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7:45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053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901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1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79450" marR="149860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01473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CLASSROOM.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Marvin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053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Patricia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2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7:50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8:30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451484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Filosofia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09575" marR="369570" indent="-32384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65405">
                        <a:lnSpc>
                          <a:spcPct val="84300"/>
                        </a:lnSpc>
                        <a:spcBef>
                          <a:spcPts val="955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Circuitos Electricos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30480">
                        <a:lnSpc>
                          <a:spcPct val="84300"/>
                        </a:lnSpc>
                        <a:spcBef>
                          <a:spcPts val="955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Electricidada Basica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80720" marR="149860" indent="-565785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3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8:35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9:15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30480">
                        <a:lnSpc>
                          <a:spcPct val="84300"/>
                        </a:lnSpc>
                        <a:spcBef>
                          <a:spcPts val="955"/>
                        </a:spcBef>
                        <a:tabLst>
                          <a:tab pos="1031240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Electricidada Basica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Fisica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Victor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803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Devo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Auditorium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573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Ivan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4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9:20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5">
                          <a:latin typeface="Arial MT"/>
                          <a:cs typeface="Arial MT"/>
                        </a:rPr>
                        <a:t>10:00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52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2620" marR="262890" indent="184150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2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5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10:45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970280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CLASSROOM!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Esmin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94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Filosofia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 MT"/>
                          <a:cs typeface="Arial MT"/>
                        </a:rPr>
                        <a:t>Yuli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65405">
                        <a:lnSpc>
                          <a:spcPct val="84300"/>
                        </a:lnSpc>
                        <a:spcBef>
                          <a:spcPts val="955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Circuitos Electricos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10160">
                        <a:lnSpc>
                          <a:spcPct val="84300"/>
                        </a:lnSpc>
                        <a:spcBef>
                          <a:spcPts val="955"/>
                        </a:spcBef>
                        <a:tabLst>
                          <a:tab pos="1031240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Electricidada Basica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6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11:30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4489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Fisica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Victor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Física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676275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Cancha	</a:t>
                      </a:r>
                      <a:r>
                        <a:rPr dirty="0" baseline="2645" sz="1575" spc="15">
                          <a:latin typeface="Arial MT"/>
                          <a:cs typeface="Arial MT"/>
                        </a:rPr>
                        <a:t>Jose</a:t>
                      </a:r>
                      <a:r>
                        <a:rPr dirty="0" baseline="2645" sz="1575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Pablo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09575" marR="369570" indent="-32384">
                        <a:lnSpc>
                          <a:spcPts val="1250"/>
                        </a:lnSpc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65405">
                        <a:lnSpc>
                          <a:spcPct val="84800"/>
                        </a:lnSpc>
                        <a:spcBef>
                          <a:spcPts val="944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Circuitos Electricos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66675">
                        <a:lnSpc>
                          <a:spcPct val="84800"/>
                        </a:lnSpc>
                        <a:spcBef>
                          <a:spcPts val="944"/>
                        </a:spcBef>
                        <a:tabLst>
                          <a:tab pos="1031240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Circuitos Electricos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2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0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7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12:15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3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80720" marR="129539" indent="-546100">
                        <a:lnSpc>
                          <a:spcPts val="1250"/>
                        </a:lnSpc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00" spc="-2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Marvin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Nancy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41350" marR="262890" indent="208279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Recreo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ve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 spc="15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1300" spc="-2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cado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38200" marR="254635" indent="-253365">
                        <a:lnSpc>
                          <a:spcPts val="148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10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00" spc="5">
                          <a:latin typeface="Arial MT"/>
                          <a:cs typeface="Arial MT"/>
                        </a:rPr>
                        <a:t>Valores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3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750">
                          <a:latin typeface="Arial MT"/>
                          <a:cs typeface="Arial MT"/>
                        </a:rPr>
                        <a:t>8</a:t>
                      </a:r>
                      <a:endParaRPr sz="17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50" spc="15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9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1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9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50" spc="20">
                          <a:latin typeface="Arial MT"/>
                          <a:cs typeface="Arial MT"/>
                        </a:rPr>
                        <a:t>12:50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B="0" marT="21462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1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IV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  <a:tabLst>
                          <a:tab pos="967105" algn="l"/>
                        </a:tabLst>
                      </a:pPr>
                      <a:r>
                        <a:rPr dirty="0" sz="900" spc="5">
                          <a:latin typeface="Arial MT"/>
                          <a:cs typeface="Arial MT"/>
                        </a:rPr>
                        <a:t>CLASSROOM	</a:t>
                      </a:r>
                      <a:r>
                        <a:rPr dirty="0" baseline="2645" sz="1575" spc="7">
                          <a:latin typeface="Arial MT"/>
                          <a:cs typeface="Arial MT"/>
                        </a:rPr>
                        <a:t>Nancy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30480">
                        <a:lnSpc>
                          <a:spcPct val="84800"/>
                        </a:lnSpc>
                        <a:spcBef>
                          <a:spcPts val="944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Electricidada Basica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30480">
                        <a:lnSpc>
                          <a:spcPct val="84800"/>
                        </a:lnSpc>
                        <a:spcBef>
                          <a:spcPts val="944"/>
                        </a:spcBef>
                        <a:tabLst>
                          <a:tab pos="1029969" algn="l"/>
                        </a:tabLst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Electricidada Basica </a:t>
                      </a:r>
                      <a:r>
                        <a:rPr dirty="0" sz="1100" spc="-2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Taller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Electricidad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645" sz="1575" spc="-1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baseline="2645" sz="1575">
                          <a:latin typeface="Arial MT"/>
                          <a:cs typeface="Arial MT"/>
                        </a:rPr>
                        <a:t>io</a:t>
                      </a:r>
                      <a:endParaRPr baseline="2645" sz="157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00" spc="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050" spc="5">
                          <a:latin typeface="Arial MT"/>
                          <a:cs typeface="Arial MT"/>
                        </a:rPr>
                        <a:t>Isabel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29285">
                        <a:lnSpc>
                          <a:spcPct val="100000"/>
                        </a:lnSpc>
                      </a:pPr>
                      <a:r>
                        <a:rPr dirty="0" sz="1300" spc="5">
                          <a:latin typeface="Arial MT"/>
                          <a:cs typeface="Arial MT"/>
                        </a:rPr>
                        <a:t>Planificación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78755" y="8163"/>
            <a:ext cx="11341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 MT"/>
                <a:cs typeface="Arial MT"/>
              </a:rPr>
              <a:t>Horario</a:t>
            </a:r>
            <a:r>
              <a:rPr dirty="0" sz="1500" spc="-60">
                <a:latin typeface="Arial MT"/>
                <a:cs typeface="Arial MT"/>
              </a:rPr>
              <a:t> </a:t>
            </a:r>
            <a:r>
              <a:rPr dirty="0" sz="1500" spc="5"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65"/>
              <a:t> </a:t>
            </a:r>
            <a:r>
              <a:rPr dirty="0"/>
              <a:t>BAELE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2024 3 Con Cambio profe Julio - copia</dc:title>
  <dcterms:created xsi:type="dcterms:W3CDTF">2024-04-29T19:21:23Z</dcterms:created>
  <dcterms:modified xsi:type="dcterms:W3CDTF">2024-04-29T19:21:23Z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2024-04-21T00:00:00Z</vt:filetime>
  </property>
  <property fmtid="{D5CDD505-2E9C-101B-9397-08002B2CF9AE}" pid="3" name="LastSaved">
    <vt:filetime>2024-04-29T00:00:00Z</vt:filetime>
  </property>
</Properties>
</file>