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0"/>
              <a:t>Horario</a:t>
            </a:r>
            <a:r>
              <a:rPr dirty="0" spc="-50"/>
              <a:t> </a:t>
            </a:r>
            <a:r>
              <a:rPr dirty="0" spc="10"/>
              <a:t>generado:15/4/2024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5"/>
              <a:t>aSc</a:t>
            </a:r>
            <a:r>
              <a:rPr dirty="0" spc="-55"/>
              <a:t> </a:t>
            </a:r>
            <a:r>
              <a:rPr dirty="0" spc="10"/>
              <a:t>Horarios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0"/>
              <a:t>Horario</a:t>
            </a:r>
            <a:r>
              <a:rPr dirty="0" spc="-50"/>
              <a:t> </a:t>
            </a:r>
            <a:r>
              <a:rPr dirty="0" spc="10"/>
              <a:t>generado:15/4/2024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5"/>
              <a:t>aSc</a:t>
            </a:r>
            <a:r>
              <a:rPr dirty="0" spc="-55"/>
              <a:t> </a:t>
            </a:r>
            <a:r>
              <a:rPr dirty="0" spc="10"/>
              <a:t>Horarios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0"/>
              <a:t>Horario</a:t>
            </a:r>
            <a:r>
              <a:rPr dirty="0" spc="-50"/>
              <a:t> </a:t>
            </a:r>
            <a:r>
              <a:rPr dirty="0" spc="10"/>
              <a:t>generado:15/4/2024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5"/>
              <a:t>aSc</a:t>
            </a:r>
            <a:r>
              <a:rPr dirty="0" spc="-55"/>
              <a:t> </a:t>
            </a:r>
            <a:r>
              <a:rPr dirty="0" spc="10"/>
              <a:t>Horarios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0"/>
              <a:t>Horario</a:t>
            </a:r>
            <a:r>
              <a:rPr dirty="0" spc="-50"/>
              <a:t> </a:t>
            </a:r>
            <a:r>
              <a:rPr dirty="0" spc="10"/>
              <a:t>generado:15/4/2024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5"/>
              <a:t>aSc</a:t>
            </a:r>
            <a:r>
              <a:rPr dirty="0" spc="-55"/>
              <a:t> </a:t>
            </a:r>
            <a:r>
              <a:rPr dirty="0" spc="10"/>
              <a:t>Horarios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0"/>
              <a:t>Horario</a:t>
            </a:r>
            <a:r>
              <a:rPr dirty="0" spc="-50"/>
              <a:t> </a:t>
            </a:r>
            <a:r>
              <a:rPr dirty="0" spc="10"/>
              <a:t>generado:15/4/2024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5"/>
              <a:t>aSc</a:t>
            </a:r>
            <a:r>
              <a:rPr dirty="0" spc="-55"/>
              <a:t> </a:t>
            </a:r>
            <a:r>
              <a:rPr dirty="0" spc="10"/>
              <a:t>Horarios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0876" y="74676"/>
            <a:ext cx="605028" cy="59525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24376" y="201869"/>
            <a:ext cx="2529840" cy="521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38176" y="7172205"/>
            <a:ext cx="1497964" cy="158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0"/>
              <a:t>Horario</a:t>
            </a:r>
            <a:r>
              <a:rPr dirty="0" spc="-50"/>
              <a:t> </a:t>
            </a:r>
            <a:r>
              <a:rPr dirty="0" spc="10"/>
              <a:t>generado:15/4/2024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847016" y="7172205"/>
            <a:ext cx="707390" cy="158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5"/>
              <a:t>aSc</a:t>
            </a:r>
            <a:r>
              <a:rPr dirty="0" spc="-55"/>
              <a:t> </a:t>
            </a:r>
            <a:r>
              <a:rPr dirty="0" spc="10"/>
              <a:t>Horarios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79923" y="592524"/>
            <a:ext cx="733425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>
                <a:latin typeface="Arial MT"/>
                <a:cs typeface="Arial MT"/>
              </a:rPr>
              <a:t>S</a:t>
            </a:r>
            <a:r>
              <a:rPr dirty="0" sz="900" spc="20">
                <a:latin typeface="Arial MT"/>
                <a:cs typeface="Arial MT"/>
              </a:rPr>
              <a:t>c</a:t>
            </a:r>
            <a:r>
              <a:rPr dirty="0" sz="900" spc="5">
                <a:latin typeface="Arial MT"/>
                <a:cs typeface="Arial MT"/>
              </a:rPr>
              <a:t>hoo</a:t>
            </a:r>
            <a:r>
              <a:rPr dirty="0" sz="900" spc="5">
                <a:latin typeface="Arial MT"/>
                <a:cs typeface="Arial MT"/>
              </a:rPr>
              <a:t>l</a:t>
            </a:r>
            <a:r>
              <a:rPr dirty="0" sz="900">
                <a:latin typeface="Arial MT"/>
                <a:cs typeface="Arial MT"/>
              </a:rPr>
              <a:t> </a:t>
            </a:r>
            <a:r>
              <a:rPr dirty="0" sz="900" spc="20">
                <a:latin typeface="Arial MT"/>
                <a:cs typeface="Arial MT"/>
              </a:rPr>
              <a:t>N</a:t>
            </a:r>
            <a:r>
              <a:rPr dirty="0" sz="900" spc="5">
                <a:latin typeface="Arial MT"/>
                <a:cs typeface="Arial MT"/>
              </a:rPr>
              <a:t>a</a:t>
            </a:r>
            <a:r>
              <a:rPr dirty="0" sz="900" spc="20">
                <a:latin typeface="Arial MT"/>
                <a:cs typeface="Arial MT"/>
              </a:rPr>
              <a:t>me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0"/>
              <a:t>Horario</a:t>
            </a:r>
            <a:r>
              <a:rPr dirty="0" spc="-50"/>
              <a:t> </a:t>
            </a:r>
            <a:r>
              <a:rPr dirty="0" spc="10"/>
              <a:t>generado:15/4/2024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5"/>
              <a:t>aSc</a:t>
            </a:r>
            <a:r>
              <a:rPr dirty="0" spc="-55"/>
              <a:t> </a:t>
            </a:r>
            <a:r>
              <a:rPr dirty="0" spc="1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31886" y="592524"/>
            <a:ext cx="222885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5">
                <a:latin typeface="Arial MT"/>
                <a:cs typeface="Arial MT"/>
              </a:rPr>
              <a:t>4</a:t>
            </a:r>
            <a:r>
              <a:rPr dirty="0" sz="900" spc="15">
                <a:latin typeface="Arial MT"/>
                <a:cs typeface="Arial MT"/>
              </a:rPr>
              <a:t>04</a:t>
            </a:r>
            <a:endParaRPr sz="90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2494" y="747522"/>
          <a:ext cx="10415905" cy="6443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7590"/>
                <a:gridCol w="373379"/>
                <a:gridCol w="1497965"/>
                <a:gridCol w="373379"/>
                <a:gridCol w="1090294"/>
                <a:gridCol w="405764"/>
                <a:gridCol w="372745"/>
                <a:gridCol w="1496060"/>
                <a:gridCol w="372745"/>
                <a:gridCol w="1117600"/>
                <a:gridCol w="377825"/>
                <a:gridCol w="372745"/>
                <a:gridCol w="1134109"/>
                <a:gridCol w="361950"/>
              </a:tblGrid>
              <a:tr h="6416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 spc="-5">
                          <a:latin typeface="Arial MT"/>
                          <a:cs typeface="Arial MT"/>
                        </a:rPr>
                        <a:t>Lu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1689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>
                          <a:latin typeface="Arial MT"/>
                          <a:cs typeface="Arial MT"/>
                        </a:rPr>
                        <a:t>Ma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1689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>
                          <a:latin typeface="Arial MT"/>
                          <a:cs typeface="Arial MT"/>
                        </a:rPr>
                        <a:t>Mi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1689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>
                          <a:latin typeface="Arial MT"/>
                          <a:cs typeface="Arial MT"/>
                        </a:rPr>
                        <a:t>Ju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1689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>
                          <a:latin typeface="Arial MT"/>
                          <a:cs typeface="Arial MT"/>
                        </a:rPr>
                        <a:t>Vi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1689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3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95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1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7:05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5">
                          <a:latin typeface="Arial MT"/>
                          <a:cs typeface="Arial MT"/>
                        </a:rPr>
                        <a:t>7:45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52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85775" marR="283845" indent="-198120">
                        <a:lnSpc>
                          <a:spcPts val="1250"/>
                        </a:lnSpc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11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100" spc="-2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Quimica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810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Manuel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051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540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Nancy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8895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Biología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7980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Manuel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2481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Seminario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6266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Claudia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178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540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Nancy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2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0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2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7:50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5">
                          <a:latin typeface="Arial MT"/>
                          <a:cs typeface="Arial MT"/>
                        </a:rPr>
                        <a:t>8:30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33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9022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Biología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8107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Manuel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8895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6710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Patricia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2481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Seminario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6266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Claudia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969010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1	</a:t>
                      </a:r>
                      <a:r>
                        <a:rPr dirty="0" baseline="2645" sz="1575" spc="15">
                          <a:latin typeface="Arial MT"/>
                          <a:cs typeface="Arial MT"/>
                        </a:rPr>
                        <a:t>Esmin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85775" marR="283845" indent="-198120">
                        <a:lnSpc>
                          <a:spcPts val="1250"/>
                        </a:lnSpc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11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100" spc="-2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Quimica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81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Manuel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2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0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3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8:35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5">
                          <a:latin typeface="Arial MT"/>
                          <a:cs typeface="Arial MT"/>
                        </a:rPr>
                        <a:t>9:15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33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970280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1	</a:t>
                      </a:r>
                      <a:r>
                        <a:rPr dirty="0" baseline="2645" sz="1575" spc="15">
                          <a:latin typeface="Arial MT"/>
                          <a:cs typeface="Arial MT"/>
                        </a:rPr>
                        <a:t>Esmin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290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1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540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Nancy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965200" algn="l"/>
                        </a:tabLst>
                      </a:pPr>
                      <a:r>
                        <a:rPr dirty="0" sz="900" spc="5">
                          <a:latin typeface="Arial MT"/>
                          <a:cs typeface="Arial MT"/>
                        </a:rPr>
                        <a:t>CLASSROOM	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Nancy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8039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Devo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Auditorium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Ivan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496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731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Marvin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3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95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4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9:20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5">
                          <a:latin typeface="Arial MT"/>
                          <a:cs typeface="Arial MT"/>
                        </a:rPr>
                        <a:t>10:00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52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2620" marR="262890" indent="184150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1350" marR="262890" indent="185420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135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135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262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2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0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5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20">
                          <a:latin typeface="Arial MT"/>
                          <a:cs typeface="Arial MT"/>
                        </a:rPr>
                        <a:t>10:45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33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701040" marR="129539" indent="-565785">
                        <a:lnSpc>
                          <a:spcPts val="1250"/>
                        </a:lnSpc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100" spc="-2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874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Brenda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1350" marR="262890" indent="185420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5684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Artistica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91869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Moisés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8895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6710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Patricia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700405" marR="129539" indent="-565785">
                        <a:lnSpc>
                          <a:spcPts val="1250"/>
                        </a:lnSpc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100" spc="-2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987425" algn="l"/>
                        </a:tabLst>
                      </a:pPr>
                      <a:r>
                        <a:rPr dirty="0" sz="900" spc="5">
                          <a:latin typeface="Arial MT"/>
                          <a:cs typeface="Arial MT"/>
                        </a:rPr>
                        <a:t>CLASSROOM.	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Brenda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3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9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6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20">
                          <a:latin typeface="Arial MT"/>
                          <a:cs typeface="Arial MT"/>
                        </a:rPr>
                        <a:t>11:30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4629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5684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Artistica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9314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Moisés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3370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Di</a:t>
                      </a:r>
                      <a:r>
                        <a:rPr dirty="0" sz="11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biblia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794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Isabel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8450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Quimica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7980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Manuel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496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73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Marvin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2164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Psicologia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28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Yuli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23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0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7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20">
                          <a:latin typeface="Arial MT"/>
                          <a:cs typeface="Arial MT"/>
                        </a:rPr>
                        <a:t>12:15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33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262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08634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Lectura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Yuli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135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135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38200" marR="229870" indent="-228600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00" spc="-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Valores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38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9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8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20">
                          <a:latin typeface="Arial MT"/>
                          <a:cs typeface="Arial MT"/>
                        </a:rPr>
                        <a:t>12:50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4629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8577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Quimica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8107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Manuel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99135" marR="129539" indent="-565785">
                        <a:lnSpc>
                          <a:spcPts val="1250"/>
                        </a:lnSpc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100" spc="-2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85519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Brenda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290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1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540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Nancy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2164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Psicologia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Yuli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652145">
                        <a:lnSpc>
                          <a:spcPct val="100000"/>
                        </a:lnSpc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Planificación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778755" y="8163"/>
            <a:ext cx="113411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>
                <a:latin typeface="Arial MT"/>
                <a:cs typeface="Arial MT"/>
              </a:rPr>
              <a:t>Horario</a:t>
            </a:r>
            <a:r>
              <a:rPr dirty="0" sz="1500" spc="-60">
                <a:latin typeface="Arial MT"/>
                <a:cs typeface="Arial MT"/>
              </a:rPr>
              <a:t> </a:t>
            </a:r>
            <a:r>
              <a:rPr dirty="0" sz="1500" spc="5">
                <a:latin typeface="Arial MT"/>
                <a:cs typeface="Arial MT"/>
              </a:rPr>
              <a:t>2024</a:t>
            </a:r>
            <a:endParaRPr sz="150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070096" y="201869"/>
            <a:ext cx="2437765" cy="5219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70"/>
              <a:t> </a:t>
            </a:r>
            <a:r>
              <a:rPr dirty="0"/>
              <a:t>BACL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79923" y="592524"/>
            <a:ext cx="733425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>
                <a:latin typeface="Arial MT"/>
                <a:cs typeface="Arial MT"/>
              </a:rPr>
              <a:t>S</a:t>
            </a:r>
            <a:r>
              <a:rPr dirty="0" sz="900" spc="20">
                <a:latin typeface="Arial MT"/>
                <a:cs typeface="Arial MT"/>
              </a:rPr>
              <a:t>c</a:t>
            </a:r>
            <a:r>
              <a:rPr dirty="0" sz="900" spc="5">
                <a:latin typeface="Arial MT"/>
                <a:cs typeface="Arial MT"/>
              </a:rPr>
              <a:t>hoo</a:t>
            </a:r>
            <a:r>
              <a:rPr dirty="0" sz="900" spc="5">
                <a:latin typeface="Arial MT"/>
                <a:cs typeface="Arial MT"/>
              </a:rPr>
              <a:t>l</a:t>
            </a:r>
            <a:r>
              <a:rPr dirty="0" sz="900">
                <a:latin typeface="Arial MT"/>
                <a:cs typeface="Arial MT"/>
              </a:rPr>
              <a:t> </a:t>
            </a:r>
            <a:r>
              <a:rPr dirty="0" sz="900" spc="20">
                <a:latin typeface="Arial MT"/>
                <a:cs typeface="Arial MT"/>
              </a:rPr>
              <a:t>N</a:t>
            </a:r>
            <a:r>
              <a:rPr dirty="0" sz="900" spc="5">
                <a:latin typeface="Arial MT"/>
                <a:cs typeface="Arial MT"/>
              </a:rPr>
              <a:t>a</a:t>
            </a:r>
            <a:r>
              <a:rPr dirty="0" sz="900" spc="20">
                <a:latin typeface="Arial MT"/>
                <a:cs typeface="Arial MT"/>
              </a:rPr>
              <a:t>me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0"/>
              <a:t>Horario</a:t>
            </a:r>
            <a:r>
              <a:rPr dirty="0" spc="-50"/>
              <a:t> </a:t>
            </a:r>
            <a:r>
              <a:rPr dirty="0" spc="10"/>
              <a:t>generado:15/4/2024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5"/>
              <a:t>aSc</a:t>
            </a:r>
            <a:r>
              <a:rPr dirty="0" spc="-55"/>
              <a:t> </a:t>
            </a:r>
            <a:r>
              <a:rPr dirty="0" spc="1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31886" y="592524"/>
            <a:ext cx="222885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5">
                <a:latin typeface="Arial MT"/>
                <a:cs typeface="Arial MT"/>
              </a:rPr>
              <a:t>2</a:t>
            </a:r>
            <a:r>
              <a:rPr dirty="0" sz="900" spc="15">
                <a:latin typeface="Arial MT"/>
                <a:cs typeface="Arial MT"/>
              </a:rPr>
              <a:t>06</a:t>
            </a:r>
            <a:endParaRPr sz="90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2494" y="747522"/>
          <a:ext cx="10415905" cy="6443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7590"/>
                <a:gridCol w="373379"/>
                <a:gridCol w="1497965"/>
                <a:gridCol w="373379"/>
                <a:gridCol w="1496694"/>
                <a:gridCol w="373379"/>
                <a:gridCol w="1496695"/>
                <a:gridCol w="373379"/>
                <a:gridCol w="1496695"/>
                <a:gridCol w="373379"/>
                <a:gridCol w="1497965"/>
              </a:tblGrid>
              <a:tr h="6416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 spc="-5">
                          <a:latin typeface="Arial MT"/>
                          <a:cs typeface="Arial MT"/>
                        </a:rPr>
                        <a:t>Lu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1689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>
                          <a:latin typeface="Arial MT"/>
                          <a:cs typeface="Arial MT"/>
                        </a:rPr>
                        <a:t>Ma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1689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>
                          <a:latin typeface="Arial MT"/>
                          <a:cs typeface="Arial MT"/>
                        </a:rPr>
                        <a:t>Mi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1689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>
                          <a:latin typeface="Arial MT"/>
                          <a:cs typeface="Arial MT"/>
                        </a:rPr>
                        <a:t>Ju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1689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>
                          <a:latin typeface="Arial MT"/>
                          <a:cs typeface="Arial MT"/>
                        </a:rPr>
                        <a:t>Vi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1689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3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95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1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7:05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5">
                          <a:latin typeface="Arial MT"/>
                          <a:cs typeface="Arial MT"/>
                        </a:rPr>
                        <a:t>7:45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52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Programación</a:t>
                      </a:r>
                      <a:r>
                        <a:rPr dirty="0" sz="11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  <a:tabLst>
                          <a:tab pos="935355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2	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Heyvin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2481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Seminario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6266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Claudia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Programación</a:t>
                      </a:r>
                      <a:r>
                        <a:rPr dirty="0" sz="11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  <a:tabLst>
                          <a:tab pos="934085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2	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Heyvin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8895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Biología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7980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Manuel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  <a:tabLst>
                          <a:tab pos="935355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2	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Heyvin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2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0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2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7:50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5">
                          <a:latin typeface="Arial MT"/>
                          <a:cs typeface="Arial MT"/>
                        </a:rPr>
                        <a:t>8:30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33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935355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2	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Heyvin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965200" algn="l"/>
                        </a:tabLst>
                      </a:pPr>
                      <a:r>
                        <a:rPr dirty="0" sz="900" spc="5">
                          <a:latin typeface="Arial MT"/>
                          <a:cs typeface="Arial MT"/>
                        </a:rPr>
                        <a:t>CLASSROOM	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Nancy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051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540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Nancy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2481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Seminario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6266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Claudia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700405" marR="149860" indent="-585470">
                        <a:lnSpc>
                          <a:spcPts val="1250"/>
                        </a:lnSpc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100" spc="-2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900" spc="5">
                          <a:latin typeface="Arial MT"/>
                          <a:cs typeface="Arial MT"/>
                        </a:rPr>
                        <a:t>CLASSROOM&amp; </a:t>
                      </a:r>
                      <a:r>
                        <a:rPr dirty="0" sz="900" spc="1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Brenda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2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0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3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8:35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5">
                          <a:latin typeface="Arial MT"/>
                          <a:cs typeface="Arial MT"/>
                        </a:rPr>
                        <a:t>9:15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33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496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731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Marvin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Pra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ti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Su</a:t>
                      </a:r>
                      <a:r>
                        <a:rPr dirty="0" sz="1100" spc="15">
                          <a:latin typeface="Arial MT"/>
                          <a:cs typeface="Arial MT"/>
                        </a:rPr>
                        <a:t>p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v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sada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1008380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2	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Heyvin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8895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Biología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7980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Manuel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Devo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1089025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Auditorium	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Ivan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8577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Quimica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8107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Manuel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95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4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9:20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5">
                          <a:latin typeface="Arial MT"/>
                          <a:cs typeface="Arial MT"/>
                        </a:rPr>
                        <a:t>10:00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52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262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135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135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135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2620" marR="262890" indent="184150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2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0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5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20">
                          <a:latin typeface="Arial MT"/>
                          <a:cs typeface="Arial MT"/>
                        </a:rPr>
                        <a:t>10:45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33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9022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6901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Patricia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99135" marR="129539" indent="-565785">
                        <a:lnSpc>
                          <a:spcPts val="1250"/>
                        </a:lnSpc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100" spc="-2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8551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Brenda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Pra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ti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Su</a:t>
                      </a:r>
                      <a:r>
                        <a:rPr dirty="0" sz="1100" spc="15">
                          <a:latin typeface="Arial MT"/>
                          <a:cs typeface="Arial MT"/>
                        </a:rPr>
                        <a:t>p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v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sada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1008380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2	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Heyvin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051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540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Nancy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290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1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540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Nancy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9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6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20">
                          <a:latin typeface="Arial MT"/>
                          <a:cs typeface="Arial MT"/>
                        </a:rPr>
                        <a:t>11:30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4629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8577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Quimica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8107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Manuel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290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1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540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Nancy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8895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6774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Patricia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07950" marR="101600" indent="48260">
                        <a:lnSpc>
                          <a:spcPts val="1250"/>
                        </a:lnSpc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Etica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Profesional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relaciones</a:t>
                      </a:r>
                      <a:r>
                        <a:rPr dirty="0" sz="11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5">
                          <a:latin typeface="Arial MT"/>
                          <a:cs typeface="Arial MT"/>
                        </a:rPr>
                        <a:t>humanas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119570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Yuli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3370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Di</a:t>
                      </a:r>
                      <a:r>
                        <a:rPr dirty="0" sz="11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biblia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794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Isabel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23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0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7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20">
                          <a:latin typeface="Arial MT"/>
                          <a:cs typeface="Arial MT"/>
                        </a:rPr>
                        <a:t>12:15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33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935355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2	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Heyvin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30">
                          <a:latin typeface="Arial MT"/>
                          <a:cs typeface="Arial MT"/>
                        </a:rPr>
                        <a:t>HW/SW2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934085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2	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Heyvin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135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Programación</a:t>
                      </a:r>
                      <a:r>
                        <a:rPr dirty="0" sz="11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934085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2	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Heyvin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38200" marR="229870" indent="-228600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00" spc="-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00" spc="-3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Valores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38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9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8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20">
                          <a:latin typeface="Arial MT"/>
                          <a:cs typeface="Arial MT"/>
                        </a:rPr>
                        <a:t>12:50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4629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07950" marR="103505" indent="50165">
                        <a:lnSpc>
                          <a:spcPts val="1250"/>
                        </a:lnSpc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Etica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Profesional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relaciones</a:t>
                      </a:r>
                      <a:r>
                        <a:rPr dirty="0" sz="11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5">
                          <a:latin typeface="Arial MT"/>
                          <a:cs typeface="Arial MT"/>
                        </a:rPr>
                        <a:t>humanas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119761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Yuli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496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73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Marvin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99135" marR="129539" indent="-565785">
                        <a:lnSpc>
                          <a:spcPts val="1250"/>
                        </a:lnSpc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100" spc="-2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85519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Brenda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30">
                          <a:latin typeface="Arial MT"/>
                          <a:cs typeface="Arial MT"/>
                        </a:rPr>
                        <a:t>HW/SW2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  <a:tabLst>
                          <a:tab pos="934085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2	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Heyvin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629285">
                        <a:lnSpc>
                          <a:spcPct val="100000"/>
                        </a:lnSpc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Planificación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778755" y="8163"/>
            <a:ext cx="113411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>
                <a:latin typeface="Arial MT"/>
                <a:cs typeface="Arial MT"/>
              </a:rPr>
              <a:t>Horario</a:t>
            </a:r>
            <a:r>
              <a:rPr dirty="0" sz="1500" spc="-60">
                <a:latin typeface="Arial MT"/>
                <a:cs typeface="Arial MT"/>
              </a:rPr>
              <a:t> </a:t>
            </a:r>
            <a:r>
              <a:rPr dirty="0" sz="1500" spc="5">
                <a:latin typeface="Arial MT"/>
                <a:cs typeface="Arial MT"/>
              </a:rPr>
              <a:t>2024</a:t>
            </a:r>
            <a:endParaRPr sz="150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70"/>
              <a:t> </a:t>
            </a:r>
            <a:r>
              <a:rPr dirty="0"/>
              <a:t>BACO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79923" y="592524"/>
            <a:ext cx="733425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>
                <a:latin typeface="Arial MT"/>
                <a:cs typeface="Arial MT"/>
              </a:rPr>
              <a:t>S</a:t>
            </a:r>
            <a:r>
              <a:rPr dirty="0" sz="900" spc="20">
                <a:latin typeface="Arial MT"/>
                <a:cs typeface="Arial MT"/>
              </a:rPr>
              <a:t>c</a:t>
            </a:r>
            <a:r>
              <a:rPr dirty="0" sz="900" spc="5">
                <a:latin typeface="Arial MT"/>
                <a:cs typeface="Arial MT"/>
              </a:rPr>
              <a:t>hoo</a:t>
            </a:r>
            <a:r>
              <a:rPr dirty="0" sz="900" spc="5">
                <a:latin typeface="Arial MT"/>
                <a:cs typeface="Arial MT"/>
              </a:rPr>
              <a:t>l</a:t>
            </a:r>
            <a:r>
              <a:rPr dirty="0" sz="900">
                <a:latin typeface="Arial MT"/>
                <a:cs typeface="Arial MT"/>
              </a:rPr>
              <a:t> </a:t>
            </a:r>
            <a:r>
              <a:rPr dirty="0" sz="900" spc="20">
                <a:latin typeface="Arial MT"/>
                <a:cs typeface="Arial MT"/>
              </a:rPr>
              <a:t>N</a:t>
            </a:r>
            <a:r>
              <a:rPr dirty="0" sz="900" spc="5">
                <a:latin typeface="Arial MT"/>
                <a:cs typeface="Arial MT"/>
              </a:rPr>
              <a:t>a</a:t>
            </a:r>
            <a:r>
              <a:rPr dirty="0" sz="900" spc="20">
                <a:latin typeface="Arial MT"/>
                <a:cs typeface="Arial MT"/>
              </a:rPr>
              <a:t>me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0"/>
              <a:t>Horario</a:t>
            </a:r>
            <a:r>
              <a:rPr dirty="0" spc="-50"/>
              <a:t> </a:t>
            </a:r>
            <a:r>
              <a:rPr dirty="0" spc="10"/>
              <a:t>generado:15/4/2024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5"/>
              <a:t>aSc</a:t>
            </a:r>
            <a:r>
              <a:rPr dirty="0" spc="-55"/>
              <a:t> </a:t>
            </a:r>
            <a:r>
              <a:rPr dirty="0" spc="1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31886" y="592524"/>
            <a:ext cx="222885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5">
                <a:latin typeface="Arial MT"/>
                <a:cs typeface="Arial MT"/>
              </a:rPr>
              <a:t>4</a:t>
            </a:r>
            <a:r>
              <a:rPr dirty="0" sz="900" spc="15">
                <a:latin typeface="Arial MT"/>
                <a:cs typeface="Arial MT"/>
              </a:rPr>
              <a:t>04</a:t>
            </a:r>
            <a:endParaRPr sz="90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2494" y="747522"/>
          <a:ext cx="10415905" cy="6443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7590"/>
                <a:gridCol w="373379"/>
                <a:gridCol w="1497965"/>
                <a:gridCol w="373379"/>
                <a:gridCol w="1496694"/>
                <a:gridCol w="373379"/>
                <a:gridCol w="1496695"/>
                <a:gridCol w="373379"/>
                <a:gridCol w="1496695"/>
                <a:gridCol w="373379"/>
                <a:gridCol w="1497965"/>
              </a:tblGrid>
              <a:tr h="6416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 spc="-5">
                          <a:latin typeface="Arial MT"/>
                          <a:cs typeface="Arial MT"/>
                        </a:rPr>
                        <a:t>Lu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1689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>
                          <a:latin typeface="Arial MT"/>
                          <a:cs typeface="Arial MT"/>
                        </a:rPr>
                        <a:t>Ma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1689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>
                          <a:latin typeface="Arial MT"/>
                          <a:cs typeface="Arial MT"/>
                        </a:rPr>
                        <a:t>Mi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1689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>
                          <a:latin typeface="Arial MT"/>
                          <a:cs typeface="Arial MT"/>
                        </a:rPr>
                        <a:t>Ju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1689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>
                          <a:latin typeface="Arial MT"/>
                          <a:cs typeface="Arial MT"/>
                        </a:rPr>
                        <a:t>Vi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1689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3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95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1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7:05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5">
                          <a:latin typeface="Arial MT"/>
                          <a:cs typeface="Arial MT"/>
                        </a:rPr>
                        <a:t>7:45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52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280035" marR="274320" indent="-635">
                        <a:lnSpc>
                          <a:spcPts val="1250"/>
                        </a:lnSpc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Sistemas </a:t>
                      </a:r>
                      <a:r>
                        <a:rPr dirty="0" sz="11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Constuctivos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918844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Dibujo	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Moisés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051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540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Nancy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1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900" spc="5">
                          <a:latin typeface="Arial MT"/>
                          <a:cs typeface="Arial MT"/>
                        </a:rPr>
                        <a:t>CLASSROOM</a:t>
                      </a:r>
                      <a:r>
                        <a:rPr dirty="0" sz="9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20">
                          <a:latin typeface="Arial MT"/>
                          <a:cs typeface="Arial MT"/>
                        </a:rPr>
                        <a:t>%</a:t>
                      </a:r>
                      <a:r>
                        <a:rPr dirty="0" sz="9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Moisés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2481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Seminario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6266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Claudia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178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540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Nancy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2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0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2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7:50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5">
                          <a:latin typeface="Arial MT"/>
                          <a:cs typeface="Arial MT"/>
                        </a:rPr>
                        <a:t>8:30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33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74295" marR="67945" indent="-3175">
                        <a:lnSpc>
                          <a:spcPct val="100499"/>
                        </a:lnSpc>
                        <a:tabLst>
                          <a:tab pos="993140" algn="l"/>
                        </a:tabLst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Tegnologia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II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 (Autocad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II)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b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to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io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3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645" sz="1575" spc="-22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baseline="2645" sz="1575" spc="-30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baseline="2645" sz="1575" spc="-15">
                          <a:latin typeface="Arial MT"/>
                          <a:cs typeface="Arial MT"/>
                        </a:rPr>
                        <a:t>é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s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8895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6710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Patricia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2481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Seminario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6266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Claudia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969010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1	</a:t>
                      </a:r>
                      <a:r>
                        <a:rPr dirty="0" baseline="2645" sz="1575" spc="15">
                          <a:latin typeface="Arial MT"/>
                          <a:cs typeface="Arial MT"/>
                        </a:rPr>
                        <a:t>Esmin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280035" marR="274320" indent="-635">
                        <a:lnSpc>
                          <a:spcPts val="1250"/>
                        </a:lnSpc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Sistemas </a:t>
                      </a:r>
                      <a:r>
                        <a:rPr dirty="0" sz="11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Constuctivos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918844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Dibujo	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Moisés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2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0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3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8:35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5">
                          <a:latin typeface="Arial MT"/>
                          <a:cs typeface="Arial MT"/>
                        </a:rPr>
                        <a:t>9:15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33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970280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1	</a:t>
                      </a:r>
                      <a:r>
                        <a:rPr dirty="0" baseline="2645" sz="1575" spc="15">
                          <a:latin typeface="Arial MT"/>
                          <a:cs typeface="Arial MT"/>
                        </a:rPr>
                        <a:t>Esmin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1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916940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Dibujo	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Moisés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965200" algn="l"/>
                        </a:tabLst>
                      </a:pPr>
                      <a:r>
                        <a:rPr dirty="0" sz="900" spc="5">
                          <a:latin typeface="Arial MT"/>
                          <a:cs typeface="Arial MT"/>
                        </a:rPr>
                        <a:t>CLASSROOM	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Nancy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Devo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1089025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Auditorium	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Ivan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496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731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Marvin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95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4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9:20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5">
                          <a:latin typeface="Arial MT"/>
                          <a:cs typeface="Arial MT"/>
                        </a:rPr>
                        <a:t>10:00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52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2620" marR="262890" indent="184150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135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135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135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262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2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0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5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20">
                          <a:latin typeface="Arial MT"/>
                          <a:cs typeface="Arial MT"/>
                        </a:rPr>
                        <a:t>10:45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33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701040" marR="149860" indent="-585470">
                        <a:lnSpc>
                          <a:spcPts val="1250"/>
                        </a:lnSpc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100" spc="-2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874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Brenda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74295" marR="67945" indent="-41275">
                        <a:lnSpc>
                          <a:spcPct val="100499"/>
                        </a:lnSpc>
                        <a:tabLst>
                          <a:tab pos="991869" algn="l"/>
                        </a:tabLst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Tegnologia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II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 (Autocad  II)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L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b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to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io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3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645" sz="1575" spc="-22">
                          <a:latin typeface="Arial MT"/>
                          <a:cs typeface="Arial MT"/>
                        </a:rPr>
                        <a:t>M</a:t>
                      </a:r>
                      <a:r>
                        <a:rPr dirty="0" baseline="2645" sz="1575" spc="-30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baseline="2645" sz="1575" spc="-15">
                          <a:latin typeface="Arial MT"/>
                          <a:cs typeface="Arial MT"/>
                        </a:rPr>
                        <a:t>é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s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74295" marR="67945" indent="-635">
                        <a:lnSpc>
                          <a:spcPct val="100499"/>
                        </a:lnSpc>
                        <a:tabLst>
                          <a:tab pos="1195705" algn="l"/>
                        </a:tabLst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Etica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Profesional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relaciones </a:t>
                      </a:r>
                      <a:r>
                        <a:rPr dirty="0" sz="1100" spc="15">
                          <a:latin typeface="Arial MT"/>
                          <a:cs typeface="Arial MT"/>
                        </a:rPr>
                        <a:t>humanas </a:t>
                      </a:r>
                      <a:r>
                        <a:rPr dirty="0" sz="11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T3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645" sz="1575" spc="-3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baseline="2645" sz="1575" spc="-15">
                          <a:latin typeface="Arial MT"/>
                          <a:cs typeface="Arial MT"/>
                        </a:rPr>
                        <a:t>u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li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8895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6710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Patricia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700405" marR="129539" indent="-565785">
                        <a:lnSpc>
                          <a:spcPts val="1250"/>
                        </a:lnSpc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100" spc="-2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987425" algn="l"/>
                        </a:tabLst>
                      </a:pPr>
                      <a:r>
                        <a:rPr dirty="0" sz="900" spc="5">
                          <a:latin typeface="Arial MT"/>
                          <a:cs typeface="Arial MT"/>
                        </a:rPr>
                        <a:t>CLASSROOM.	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Brenda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9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6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20">
                          <a:latin typeface="Arial MT"/>
                          <a:cs typeface="Arial MT"/>
                        </a:rPr>
                        <a:t>11:30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4629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74295" marR="67945" indent="-38735">
                        <a:lnSpc>
                          <a:spcPct val="101000"/>
                        </a:lnSpc>
                        <a:tabLst>
                          <a:tab pos="1197610" algn="l"/>
                        </a:tabLst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Etica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Profesional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y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relaciones </a:t>
                      </a:r>
                      <a:r>
                        <a:rPr dirty="0" sz="1100" spc="15">
                          <a:latin typeface="Arial MT"/>
                          <a:cs typeface="Arial MT"/>
                        </a:rPr>
                        <a:t>humanas </a:t>
                      </a:r>
                      <a:r>
                        <a:rPr dirty="0" sz="11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T3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645" sz="1575" spc="-3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baseline="2645" sz="1575" spc="-15">
                          <a:latin typeface="Arial MT"/>
                          <a:cs typeface="Arial MT"/>
                        </a:rPr>
                        <a:t>u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li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3370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Di</a:t>
                      </a:r>
                      <a:r>
                        <a:rPr dirty="0" sz="11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biblia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794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Isabel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Pra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ti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Su</a:t>
                      </a:r>
                      <a:r>
                        <a:rPr dirty="0" sz="1100" spc="15">
                          <a:latin typeface="Arial MT"/>
                          <a:cs typeface="Arial MT"/>
                        </a:rPr>
                        <a:t>p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v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sada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725"/>
                        </a:spcBef>
                        <a:tabLst>
                          <a:tab pos="991869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Dibujo	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Moisés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496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73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Marvin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2164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Psicologia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794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Yuli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23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0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7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20">
                          <a:latin typeface="Arial MT"/>
                          <a:cs typeface="Arial MT"/>
                        </a:rPr>
                        <a:t>12:15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33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Pra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ti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Su</a:t>
                      </a:r>
                      <a:r>
                        <a:rPr dirty="0" sz="1100" spc="15">
                          <a:latin typeface="Arial MT"/>
                          <a:cs typeface="Arial MT"/>
                        </a:rPr>
                        <a:t>p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v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sada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993140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Dibujo	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Moisés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135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135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135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38200" marR="229870" indent="-228600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00" spc="-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00" spc="-3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Valores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38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9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8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20">
                          <a:latin typeface="Arial MT"/>
                          <a:cs typeface="Arial MT"/>
                        </a:rPr>
                        <a:t>12:50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4629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1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  <a:tabLst>
                          <a:tab pos="918844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Dibujo	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Moisés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99135" marR="129539" indent="-565785">
                        <a:lnSpc>
                          <a:spcPts val="1250"/>
                        </a:lnSpc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100" spc="-2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85519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Brenda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278765" marR="274320" indent="-635">
                        <a:lnSpc>
                          <a:spcPts val="1250"/>
                        </a:lnSpc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Sistemas </a:t>
                      </a:r>
                      <a:r>
                        <a:rPr dirty="0" sz="11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Constuctivos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916940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Dibujo	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Moisés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2164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Psicologia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794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Yuli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652145">
                        <a:lnSpc>
                          <a:spcPct val="100000"/>
                        </a:lnSpc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Planificación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778755" y="8163"/>
            <a:ext cx="113411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>
                <a:latin typeface="Arial MT"/>
                <a:cs typeface="Arial MT"/>
              </a:rPr>
              <a:t>Horario</a:t>
            </a:r>
            <a:r>
              <a:rPr dirty="0" sz="1500" spc="-60">
                <a:latin typeface="Arial MT"/>
                <a:cs typeface="Arial MT"/>
              </a:rPr>
              <a:t> </a:t>
            </a:r>
            <a:r>
              <a:rPr dirty="0" sz="1500" spc="5">
                <a:latin typeface="Arial MT"/>
                <a:cs typeface="Arial MT"/>
              </a:rPr>
              <a:t>2024</a:t>
            </a:r>
            <a:endParaRPr sz="150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035044" y="201869"/>
            <a:ext cx="2506345" cy="5219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70"/>
              <a:t> </a:t>
            </a:r>
            <a:r>
              <a:rPr dirty="0"/>
              <a:t>BADC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79923" y="592524"/>
            <a:ext cx="733425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>
                <a:latin typeface="Arial MT"/>
                <a:cs typeface="Arial MT"/>
              </a:rPr>
              <a:t>S</a:t>
            </a:r>
            <a:r>
              <a:rPr dirty="0" sz="900" spc="20">
                <a:latin typeface="Arial MT"/>
                <a:cs typeface="Arial MT"/>
              </a:rPr>
              <a:t>c</a:t>
            </a:r>
            <a:r>
              <a:rPr dirty="0" sz="900" spc="5">
                <a:latin typeface="Arial MT"/>
                <a:cs typeface="Arial MT"/>
              </a:rPr>
              <a:t>hoo</a:t>
            </a:r>
            <a:r>
              <a:rPr dirty="0" sz="900" spc="5">
                <a:latin typeface="Arial MT"/>
                <a:cs typeface="Arial MT"/>
              </a:rPr>
              <a:t>l</a:t>
            </a:r>
            <a:r>
              <a:rPr dirty="0" sz="900">
                <a:latin typeface="Arial MT"/>
                <a:cs typeface="Arial MT"/>
              </a:rPr>
              <a:t> </a:t>
            </a:r>
            <a:r>
              <a:rPr dirty="0" sz="900" spc="20">
                <a:latin typeface="Arial MT"/>
                <a:cs typeface="Arial MT"/>
              </a:rPr>
              <a:t>N</a:t>
            </a:r>
            <a:r>
              <a:rPr dirty="0" sz="900" spc="5">
                <a:latin typeface="Arial MT"/>
                <a:cs typeface="Arial MT"/>
              </a:rPr>
              <a:t>a</a:t>
            </a:r>
            <a:r>
              <a:rPr dirty="0" sz="900" spc="20">
                <a:latin typeface="Arial MT"/>
                <a:cs typeface="Arial MT"/>
              </a:rPr>
              <a:t>me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0"/>
              <a:t>Horario</a:t>
            </a:r>
            <a:r>
              <a:rPr dirty="0" spc="-50"/>
              <a:t> </a:t>
            </a:r>
            <a:r>
              <a:rPr dirty="0" spc="10"/>
              <a:t>generado:15/4/2024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15"/>
              <a:t>aSc</a:t>
            </a:r>
            <a:r>
              <a:rPr dirty="0" spc="-55"/>
              <a:t> </a:t>
            </a:r>
            <a:r>
              <a:rPr dirty="0" spc="1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31886" y="592524"/>
            <a:ext cx="222885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5">
                <a:latin typeface="Arial MT"/>
                <a:cs typeface="Arial MT"/>
              </a:rPr>
              <a:t>4</a:t>
            </a:r>
            <a:r>
              <a:rPr dirty="0" sz="900" spc="15">
                <a:latin typeface="Arial MT"/>
                <a:cs typeface="Arial MT"/>
              </a:rPr>
              <a:t>04</a:t>
            </a:r>
            <a:endParaRPr sz="90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2494" y="747522"/>
          <a:ext cx="10415905" cy="6443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7590"/>
                <a:gridCol w="373379"/>
                <a:gridCol w="1497965"/>
                <a:gridCol w="373379"/>
                <a:gridCol w="1496694"/>
                <a:gridCol w="373379"/>
                <a:gridCol w="1496695"/>
                <a:gridCol w="373379"/>
                <a:gridCol w="1496695"/>
                <a:gridCol w="373379"/>
                <a:gridCol w="1497965"/>
              </a:tblGrid>
              <a:tr h="6416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 spc="-5">
                          <a:latin typeface="Arial MT"/>
                          <a:cs typeface="Arial MT"/>
                        </a:rPr>
                        <a:t>Lu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1689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>
                          <a:latin typeface="Arial MT"/>
                          <a:cs typeface="Arial MT"/>
                        </a:rPr>
                        <a:t>Ma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1689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>
                          <a:latin typeface="Arial MT"/>
                          <a:cs typeface="Arial MT"/>
                        </a:rPr>
                        <a:t>Mi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1689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>
                          <a:latin typeface="Arial MT"/>
                          <a:cs typeface="Arial MT"/>
                        </a:rPr>
                        <a:t>Ju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1689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dirty="0" sz="1800">
                          <a:latin typeface="Arial MT"/>
                          <a:cs typeface="Arial MT"/>
                        </a:rPr>
                        <a:t>Vi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1689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3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95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1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7:05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5">
                          <a:latin typeface="Arial MT"/>
                          <a:cs typeface="Arial MT"/>
                        </a:rPr>
                        <a:t>7:45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52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Diseño  </a:t>
                      </a:r>
                      <a:r>
                        <a:rPr dirty="0" sz="900" spc="1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Mishel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051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540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Nancy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8895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Biología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7980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Manuel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2481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Seminario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6266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Claudia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178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540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Nancy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2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0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2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7:50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5">
                          <a:latin typeface="Arial MT"/>
                          <a:cs typeface="Arial MT"/>
                        </a:rPr>
                        <a:t>8:30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33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9022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Biología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8107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Manuel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8895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6710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Patricia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2481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Seminario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6266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Claudia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969010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1	</a:t>
                      </a:r>
                      <a:r>
                        <a:rPr dirty="0" baseline="2645" sz="1575" spc="15">
                          <a:latin typeface="Arial MT"/>
                          <a:cs typeface="Arial MT"/>
                        </a:rPr>
                        <a:t>Esmin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5">
                          <a:latin typeface="Arial MT"/>
                          <a:cs typeface="Arial MT"/>
                        </a:rPr>
                        <a:t>Comp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956944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3	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Mishel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2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0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3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8:35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5">
                          <a:latin typeface="Arial MT"/>
                          <a:cs typeface="Arial MT"/>
                        </a:rPr>
                        <a:t>9:15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33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Ofimatica</a:t>
                      </a:r>
                      <a:r>
                        <a:rPr dirty="0" sz="11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970280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1	</a:t>
                      </a:r>
                      <a:r>
                        <a:rPr dirty="0" baseline="2645" sz="1575" spc="15">
                          <a:latin typeface="Arial MT"/>
                          <a:cs typeface="Arial MT"/>
                        </a:rPr>
                        <a:t>Esmin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290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1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540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Nancy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1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965200" algn="l"/>
                        </a:tabLst>
                      </a:pPr>
                      <a:r>
                        <a:rPr dirty="0" sz="900" spc="5">
                          <a:latin typeface="Arial MT"/>
                          <a:cs typeface="Arial MT"/>
                        </a:rPr>
                        <a:t>CLASSROOM</a:t>
                      </a:r>
                      <a:r>
                        <a:rPr dirty="0" sz="9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/	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Nancy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Devo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1089025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Auditorium	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Ivan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496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731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Marvin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95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4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9:20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5">
                          <a:latin typeface="Arial MT"/>
                          <a:cs typeface="Arial MT"/>
                        </a:rPr>
                        <a:t>10:00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52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262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135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1350" marR="262890" indent="185420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1350" marR="262890" indent="185420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262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2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0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5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10:05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20">
                          <a:latin typeface="Arial MT"/>
                          <a:cs typeface="Arial MT"/>
                        </a:rPr>
                        <a:t>10:45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33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701040" marR="149860" indent="-585470">
                        <a:lnSpc>
                          <a:spcPts val="1250"/>
                        </a:lnSpc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100" spc="-2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874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Brenda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41350" marR="262890" indent="208279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Recreo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D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ve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s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 spc="15">
                          <a:latin typeface="Arial MT"/>
                          <a:cs typeface="Arial MT"/>
                        </a:rPr>
                        <a:t>f</a:t>
                      </a:r>
                      <a:r>
                        <a:rPr dirty="0" sz="1300" spc="-20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300">
                          <a:latin typeface="Arial MT"/>
                          <a:cs typeface="Arial MT"/>
                        </a:rPr>
                        <a:t>cado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5">
                          <a:latin typeface="Arial MT"/>
                          <a:cs typeface="Arial MT"/>
                        </a:rPr>
                        <a:t>Comp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955040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3	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Mishel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8895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Inglés</a:t>
                      </a:r>
                      <a:r>
                        <a:rPr dirty="0" sz="11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6710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Patricia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700405" marR="149860" indent="-585470">
                        <a:lnSpc>
                          <a:spcPts val="1250"/>
                        </a:lnSpc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100" spc="-2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987425" algn="l"/>
                        </a:tabLst>
                      </a:pPr>
                      <a:r>
                        <a:rPr dirty="0" sz="900" spc="5">
                          <a:latin typeface="Arial MT"/>
                          <a:cs typeface="Arial MT"/>
                        </a:rPr>
                        <a:t>CLASSROOM.	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Brenda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9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6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10:50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20">
                          <a:latin typeface="Arial MT"/>
                          <a:cs typeface="Arial MT"/>
                        </a:rPr>
                        <a:t>11:30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4629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Diseño  </a:t>
                      </a:r>
                      <a:r>
                        <a:rPr dirty="0" sz="900" spc="1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Mishel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3370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Di</a:t>
                      </a:r>
                      <a:r>
                        <a:rPr dirty="0" sz="11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biblia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794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Isabel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8450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Quimica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7980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Manuel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496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73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Marvin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Pra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ti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c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Su</a:t>
                      </a:r>
                      <a:r>
                        <a:rPr dirty="0" sz="1100" spc="15">
                          <a:latin typeface="Arial MT"/>
                          <a:cs typeface="Arial MT"/>
                        </a:rPr>
                        <a:t>p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r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v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sada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Diseño  </a:t>
                      </a:r>
                      <a:r>
                        <a:rPr dirty="0" sz="900" spc="10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Mishel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23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0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7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11:35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20">
                          <a:latin typeface="Arial MT"/>
                          <a:cs typeface="Arial MT"/>
                        </a:rPr>
                        <a:t>12:15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33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5">
                          <a:latin typeface="Arial MT"/>
                          <a:cs typeface="Arial MT"/>
                        </a:rPr>
                        <a:t>Comp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956944" algn="l"/>
                        </a:tabLst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3	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Mishel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Diseño  </a:t>
                      </a:r>
                      <a:r>
                        <a:rPr dirty="0" sz="9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Mishel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Historia</a:t>
                      </a:r>
                      <a:r>
                        <a:rPr dirty="0" sz="11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del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Arte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Diseño </a:t>
                      </a:r>
                      <a:r>
                        <a:rPr dirty="0" sz="90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645" sz="1575" spc="7">
                          <a:latin typeface="Arial MT"/>
                          <a:cs typeface="Arial MT"/>
                        </a:rPr>
                        <a:t>Moisés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Diseño  </a:t>
                      </a:r>
                      <a:r>
                        <a:rPr dirty="0" sz="9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Mishel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38200" marR="254635" indent="-253365">
                        <a:lnSpc>
                          <a:spcPts val="1480"/>
                        </a:lnSpc>
                        <a:spcBef>
                          <a:spcPts val="5"/>
                        </a:spcBef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Formacion</a:t>
                      </a:r>
                      <a:r>
                        <a:rPr dirty="0" sz="1300" spc="-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 spc="10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300" spc="-3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00" spc="5">
                          <a:latin typeface="Arial MT"/>
                          <a:cs typeface="Arial MT"/>
                        </a:rPr>
                        <a:t>Valores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38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89"/>
                        </a:spcBef>
                      </a:pPr>
                      <a:r>
                        <a:rPr dirty="0" sz="1750">
                          <a:latin typeface="Arial MT"/>
                          <a:cs typeface="Arial MT"/>
                        </a:rPr>
                        <a:t>8</a:t>
                      </a:r>
                      <a:endParaRPr sz="17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50" spc="15">
                          <a:latin typeface="Arial MT"/>
                          <a:cs typeface="Arial MT"/>
                        </a:rPr>
                        <a:t>12:20</a:t>
                      </a:r>
                      <a:r>
                        <a:rPr dirty="0" sz="9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1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50" spc="20">
                          <a:latin typeface="Arial MT"/>
                          <a:cs typeface="Arial MT"/>
                        </a:rPr>
                        <a:t>12:50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B="0" marT="214629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8577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Quimica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8107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Manuel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99135" marR="129539" indent="-565785">
                        <a:lnSpc>
                          <a:spcPts val="1250"/>
                        </a:lnSpc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Literatura </a:t>
                      </a:r>
                      <a:r>
                        <a:rPr dirty="0" sz="1100" spc="-2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V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985519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Brenda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290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1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1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r" marR="6540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050" spc="5">
                          <a:latin typeface="Arial MT"/>
                          <a:cs typeface="Arial MT"/>
                        </a:rPr>
                        <a:t>Nancy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5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1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II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9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5">
                          <a:latin typeface="Arial MT"/>
                          <a:cs typeface="Arial MT"/>
                        </a:rPr>
                        <a:t>Diseño  </a:t>
                      </a:r>
                      <a:r>
                        <a:rPr dirty="0" sz="9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645" sz="1575">
                          <a:latin typeface="Arial MT"/>
                          <a:cs typeface="Arial MT"/>
                        </a:rPr>
                        <a:t>Mishel</a:t>
                      </a:r>
                      <a:endParaRPr baseline="2645" sz="157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629285">
                        <a:lnSpc>
                          <a:spcPct val="100000"/>
                        </a:lnSpc>
                      </a:pPr>
                      <a:r>
                        <a:rPr dirty="0" sz="1300" spc="5">
                          <a:latin typeface="Arial MT"/>
                          <a:cs typeface="Arial MT"/>
                        </a:rPr>
                        <a:t>Planificación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778755" y="8163"/>
            <a:ext cx="113411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>
                <a:latin typeface="Arial MT"/>
                <a:cs typeface="Arial MT"/>
              </a:rPr>
              <a:t>Horario</a:t>
            </a:r>
            <a:r>
              <a:rPr dirty="0" sz="1500" spc="-60">
                <a:latin typeface="Arial MT"/>
                <a:cs typeface="Arial MT"/>
              </a:rPr>
              <a:t> </a:t>
            </a:r>
            <a:r>
              <a:rPr dirty="0" sz="1500" spc="5">
                <a:latin typeface="Arial MT"/>
                <a:cs typeface="Arial MT"/>
              </a:rPr>
              <a:t>2024</a:t>
            </a:r>
            <a:endParaRPr sz="150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70"/>
              <a:t> </a:t>
            </a:r>
            <a:r>
              <a:rPr dirty="0"/>
              <a:t>BADG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Yuli Dardón</dc:creator>
  <dc:title>Horario 2024 3 Con Cambio profe Julio - copia</dc:title>
  <dcterms:created xsi:type="dcterms:W3CDTF">2024-04-29T19:31:10Z</dcterms:created>
  <dcterms:modified xsi:type="dcterms:W3CDTF">2024-04-29T19:31:10Z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2024-04-21T00:00:00Z</vt:filetime>
  </property>
  <property fmtid="{D5CDD505-2E9C-101B-9397-08002B2CF9AE}" pid="3" name="LastSaved">
    <vt:filetime>2024-04-29T00:00:00Z</vt:filetime>
  </property>
</Properties>
</file>