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5447" y="77724"/>
            <a:ext cx="621791" cy="6117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2747" y="7372501"/>
            <a:ext cx="1473200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87738" y="7372501"/>
            <a:ext cx="728979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1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095500"/>
                <a:gridCol w="829310"/>
                <a:gridCol w="2083435"/>
                <a:gridCol w="841374"/>
                <a:gridCol w="2136775"/>
                <a:gridCol w="788034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6489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6065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para la productividad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7858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9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6301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6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796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Naturales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796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02995" marR="440055" indent="-657225">
                        <a:lnSpc>
                          <a:spcPts val="13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Sociales y Formación </a:t>
                      </a:r>
                      <a:r>
                        <a:rPr dirty="0" sz="1150" spc="-3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79650">
                        <a:lnSpc>
                          <a:spcPts val="1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Primero</a:t>
            </a:r>
            <a:r>
              <a:rPr dirty="0" spc="-85"/>
              <a:t> </a:t>
            </a:r>
            <a:r>
              <a:rPr dirty="0" spc="5"/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Manuel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42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Anatomia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Fisiologia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Manuel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6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42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BAME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Manuel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42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5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Circuiticos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Electricos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Manuel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675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5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Basica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42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Manuel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15359" y="207057"/>
            <a:ext cx="291211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26540" algn="l"/>
              </a:tabLst>
            </a:pPr>
            <a:r>
              <a:rPr dirty="0" spc="5"/>
              <a:t>C</a:t>
            </a:r>
            <a:r>
              <a:rPr dirty="0" spc="-25"/>
              <a:t>u</a:t>
            </a:r>
            <a:r>
              <a:rPr dirty="0"/>
              <a:t>arto</a:t>
            </a:r>
            <a:r>
              <a:rPr dirty="0"/>
              <a:t>	</a:t>
            </a:r>
            <a:r>
              <a:rPr dirty="0" spc="5"/>
              <a:t>BAE</a:t>
            </a:r>
            <a:r>
              <a:rPr dirty="0" spc="-25"/>
              <a:t>L</a:t>
            </a:r>
            <a:r>
              <a:rPr dirty="0" spc="5"/>
              <a:t>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Moisés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45819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Auxiliar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16527" y="207057"/>
            <a:ext cx="251206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Quinto</a:t>
            </a:r>
            <a:r>
              <a:rPr dirty="0" spc="-65"/>
              <a:t> </a:t>
            </a:r>
            <a:r>
              <a:rPr dirty="0" spc="5"/>
              <a:t>BACL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310130" algn="l"/>
                        </a:tabLst>
                      </a:pPr>
                      <a:r>
                        <a:rPr dirty="0" baseline="-18518" sz="675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254885" algn="l"/>
                        </a:tabLst>
                      </a:pPr>
                      <a:r>
                        <a:rPr dirty="0" sz="1150" spc="15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baseline="2057" sz="2025" spc="-7">
                          <a:latin typeface="Arial MT"/>
                          <a:cs typeface="Arial MT"/>
                        </a:rPr>
                        <a:t>Heivyn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885"/>
                        </a:spcBef>
                        <a:tabLst>
                          <a:tab pos="2262505" algn="l"/>
                        </a:tabLst>
                      </a:pPr>
                      <a:r>
                        <a:rPr dirty="0" baseline="-6944" sz="1200" spc="7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sz="1350" spc="-15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5283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254885" algn="l"/>
                        </a:tabLst>
                      </a:pPr>
                      <a:r>
                        <a:rPr dirty="0" sz="1150" spc="15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baseline="2057" sz="2025" spc="-7">
                          <a:latin typeface="Arial MT"/>
                          <a:cs typeface="Arial MT"/>
                        </a:rPr>
                        <a:t>Heivyn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6301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254885" algn="l"/>
                        </a:tabLst>
                      </a:pPr>
                      <a:r>
                        <a:rPr dirty="0" sz="1150" spc="15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baseline="2057" sz="2025" spc="-7">
                          <a:latin typeface="Arial MT"/>
                          <a:cs typeface="Arial MT"/>
                        </a:rPr>
                        <a:t>Heivyn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254885" algn="l"/>
                        </a:tabLst>
                      </a:pPr>
                      <a:r>
                        <a:rPr dirty="0" sz="1150" spc="15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baseline="2057" sz="2025" spc="-7">
                          <a:latin typeface="Arial MT"/>
                          <a:cs typeface="Arial MT"/>
                        </a:rPr>
                        <a:t>Heivyn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310130" algn="l"/>
                        </a:tabLst>
                      </a:pPr>
                      <a:r>
                        <a:rPr dirty="0" baseline="-18518" sz="675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85"/>
                        </a:spcBef>
                        <a:tabLst>
                          <a:tab pos="2262505" algn="l"/>
                        </a:tabLst>
                      </a:pPr>
                      <a:r>
                        <a:rPr dirty="0" baseline="-6944" sz="1200" spc="7">
                          <a:latin typeface="Arial MT"/>
                          <a:cs typeface="Arial MT"/>
                        </a:rPr>
                        <a:t>206	</a:t>
                      </a:r>
                      <a:r>
                        <a:rPr dirty="0" sz="1350" spc="-15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Quinto</a:t>
            </a:r>
            <a:r>
              <a:rPr dirty="0" spc="-65"/>
              <a:t> </a:t>
            </a:r>
            <a:r>
              <a:rPr dirty="0" spc="5"/>
              <a:t>BACO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Moisés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  <a:tabLst>
                          <a:tab pos="2093595" algn="l"/>
                        </a:tabLst>
                      </a:pPr>
                      <a:r>
                        <a:rPr dirty="0" sz="800" spc="5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4115" sz="2025" spc="-7">
                          <a:latin typeface="Arial MT"/>
                          <a:cs typeface="Arial MT"/>
                        </a:rPr>
                        <a:t>Moisés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48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Sistemas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 II)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81476" y="207057"/>
            <a:ext cx="258254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Quinto</a:t>
            </a:r>
            <a:r>
              <a:rPr dirty="0" spc="-65"/>
              <a:t> </a:t>
            </a:r>
            <a:r>
              <a:rPr dirty="0" spc="5"/>
              <a:t>BADC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Moisés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del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087245" algn="l"/>
                        </a:tabLst>
                      </a:pPr>
                      <a:r>
                        <a:rPr dirty="0" sz="1150" spc="15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3	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Moisés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Auxiliar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847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Quinto</a:t>
            </a:r>
            <a:r>
              <a:rPr dirty="0" spc="-65"/>
              <a:t> </a:t>
            </a:r>
            <a:r>
              <a:rPr dirty="0" spc="5"/>
              <a:t>BADG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2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7697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7697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770380" algn="l"/>
                        </a:tabLst>
                      </a:pPr>
                      <a:r>
                        <a:rPr dirty="0" sz="1150" spc="20">
                          <a:latin typeface="Arial MT"/>
                          <a:cs typeface="Arial MT"/>
                        </a:rPr>
                        <a:t>Wifi	</a:t>
                      </a:r>
                      <a:r>
                        <a:rPr dirty="0" baseline="2057" sz="2025" spc="7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057" sz="2025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Paulo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3876" y="207057"/>
            <a:ext cx="22745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PAE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2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7697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7697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885"/>
                        </a:spcBef>
                        <a:tabLst>
                          <a:tab pos="2261235" algn="l"/>
                        </a:tabLst>
                      </a:pPr>
                      <a:r>
                        <a:rPr dirty="0" baseline="-6944" sz="1200" spc="22">
                          <a:latin typeface="Arial MT"/>
                          <a:cs typeface="Arial MT"/>
                        </a:rPr>
                        <a:t>T3	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Tony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PMP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2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7697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7697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770380" algn="l"/>
                        </a:tabLst>
                      </a:pPr>
                      <a:r>
                        <a:rPr dirty="0" sz="1150" spc="20">
                          <a:latin typeface="Arial MT"/>
                          <a:cs typeface="Arial MT"/>
                        </a:rPr>
                        <a:t>Wifi	</a:t>
                      </a:r>
                      <a:r>
                        <a:rPr dirty="0" baseline="2057" sz="2025" spc="7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057" sz="2025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Paulo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POC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6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Analogica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5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Basica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23208" y="207057"/>
            <a:ext cx="229806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PED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488950"/>
                <a:gridCol w="1861820"/>
                <a:gridCol w="575310"/>
                <a:gridCol w="648335"/>
                <a:gridCol w="1543685"/>
                <a:gridCol w="734695"/>
                <a:gridCol w="648334"/>
                <a:gridCol w="1543684"/>
                <a:gridCol w="734695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658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Jisca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6065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para la productividad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8382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9875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8318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2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79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5585">
                        <a:lnSpc>
                          <a:spcPct val="100000"/>
                        </a:lnSpc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Jisca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Naturales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31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02995" marR="459740" indent="-676910">
                        <a:lnSpc>
                          <a:spcPts val="13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Sociales y Formación </a:t>
                      </a:r>
                      <a:r>
                        <a:rPr dirty="0" sz="1150" spc="-3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3155">
                        <a:lnSpc>
                          <a:spcPts val="1000"/>
                        </a:lnSpc>
                      </a:pPr>
                      <a:r>
                        <a:rPr dirty="0" sz="1350" spc="5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Primero</a:t>
            </a:r>
            <a:r>
              <a:rPr dirty="0" spc="-85"/>
              <a:t> </a:t>
            </a:r>
            <a:r>
              <a:rPr dirty="0" spc="5"/>
              <a:t>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46839" y="609530"/>
            <a:ext cx="17018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5">
                <a:latin typeface="Arial MT"/>
                <a:cs typeface="Arial MT"/>
              </a:rPr>
              <a:t>T</a:t>
            </a:r>
            <a:r>
              <a:rPr dirty="0" sz="950" spc="10">
                <a:latin typeface="Arial MT"/>
                <a:cs typeface="Arial MT"/>
              </a:rPr>
              <a:t>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4760" algn="l"/>
                        </a:tabLst>
                      </a:pPr>
                      <a:r>
                        <a:rPr dirty="0" baseline="-18518" sz="675">
                          <a:latin typeface="Arial MT"/>
                          <a:cs typeface="Arial MT"/>
                        </a:rPr>
                        <a:t>402	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1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0454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Psicologia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4760" algn="l"/>
                        </a:tabLst>
                      </a:pPr>
                      <a:r>
                        <a:rPr dirty="0" baseline="-18518" sz="675">
                          <a:latin typeface="Arial MT"/>
                          <a:cs typeface="Arial MT"/>
                        </a:rPr>
                        <a:t>404	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6067" y="207057"/>
            <a:ext cx="22510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Quinto</a:t>
            </a:r>
            <a:r>
              <a:rPr dirty="0" spc="-65"/>
              <a:t> </a:t>
            </a:r>
            <a:r>
              <a:rPr dirty="0" spc="5"/>
              <a:t>PAE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46839" y="609530"/>
            <a:ext cx="17018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5">
                <a:latin typeface="Arial MT"/>
                <a:cs typeface="Arial MT"/>
              </a:rPr>
              <a:t>T</a:t>
            </a:r>
            <a:r>
              <a:rPr dirty="0" sz="950" spc="10">
                <a:latin typeface="Arial MT"/>
                <a:cs typeface="Arial MT"/>
              </a:rPr>
              <a:t>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398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Tony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1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0454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Psicologia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4760" algn="l"/>
                        </a:tabLst>
                      </a:pPr>
                      <a:r>
                        <a:rPr dirty="0" baseline="-18518" sz="675">
                          <a:latin typeface="Arial MT"/>
                          <a:cs typeface="Arial MT"/>
                        </a:rPr>
                        <a:t>404	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56070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Comercio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Interno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Externo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Quinto</a:t>
            </a:r>
            <a:r>
              <a:rPr dirty="0" spc="-65"/>
              <a:t> </a:t>
            </a:r>
            <a:r>
              <a:rPr dirty="0" spc="5"/>
              <a:t>PMP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46839" y="609530"/>
            <a:ext cx="17018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15">
                <a:latin typeface="Arial MT"/>
                <a:cs typeface="Arial MT"/>
              </a:rPr>
              <a:t>T</a:t>
            </a:r>
            <a:r>
              <a:rPr dirty="0" sz="950" spc="10">
                <a:latin typeface="Arial MT"/>
                <a:cs typeface="Arial MT"/>
              </a:rPr>
              <a:t>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4760" algn="l"/>
                        </a:tabLst>
                      </a:pPr>
                      <a:r>
                        <a:rPr dirty="0" baseline="-18518" sz="675">
                          <a:latin typeface="Arial MT"/>
                          <a:cs typeface="Arial MT"/>
                        </a:rPr>
                        <a:t>402	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1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24760" algn="l"/>
                        </a:tabLst>
                      </a:pPr>
                      <a:r>
                        <a:rPr dirty="0" baseline="-18518" sz="675">
                          <a:latin typeface="Arial MT"/>
                          <a:cs typeface="Arial MT"/>
                        </a:rPr>
                        <a:t>404	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Quinto</a:t>
            </a:r>
            <a:r>
              <a:rPr dirty="0" spc="-65"/>
              <a:t> </a:t>
            </a:r>
            <a:r>
              <a:rPr dirty="0" spc="5"/>
              <a:t>POC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353060" marR="389255">
                        <a:lnSpc>
                          <a:spcPts val="13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Organizacion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Admnistración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3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Gobierno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1040"/>
                        </a:lnSpc>
                        <a:tabLst>
                          <a:tab pos="2047875" algn="l"/>
                        </a:tabLst>
                      </a:pPr>
                      <a:r>
                        <a:rPr dirty="0" sz="1150" spc="20">
                          <a:latin typeface="Arial MT"/>
                          <a:cs typeface="Arial MT"/>
                        </a:rPr>
                        <a:t>Wifi	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Claudia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28364" y="207057"/>
            <a:ext cx="208470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Sexto</a:t>
            </a:r>
            <a:r>
              <a:rPr dirty="0" spc="-75"/>
              <a:t> </a:t>
            </a:r>
            <a:r>
              <a:rPr dirty="0" spc="5"/>
              <a:t>PAE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398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Tony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5120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Promoción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Ventas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971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Tony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Sexto</a:t>
            </a:r>
            <a:r>
              <a:rPr dirty="0" spc="-75"/>
              <a:t> </a:t>
            </a:r>
            <a:r>
              <a:rPr dirty="0" spc="5"/>
              <a:t>PMP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Auditoria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047875" algn="l"/>
                        </a:tabLst>
                      </a:pPr>
                      <a:r>
                        <a:rPr dirty="0" sz="1150" spc="10">
                          <a:latin typeface="Arial MT"/>
                          <a:cs typeface="Arial MT"/>
                        </a:rPr>
                        <a:t>Taller de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Claudia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Sexto</a:t>
            </a:r>
            <a:r>
              <a:rPr dirty="0" spc="-75"/>
              <a:t> </a:t>
            </a:r>
            <a:r>
              <a:rPr dirty="0" spc="5"/>
              <a:t>POC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647700"/>
                <a:gridCol w="1525905"/>
                <a:gridCol w="750570"/>
                <a:gridCol w="647700"/>
                <a:gridCol w="1501139"/>
                <a:gridCol w="775969"/>
                <a:gridCol w="638809"/>
                <a:gridCol w="1518920"/>
                <a:gridCol w="768350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Esmin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4097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para la productividad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Esmin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2700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Esmin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Esmin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2509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50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Esmin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27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28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993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Esmin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79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1295">
                        <a:lnSpc>
                          <a:spcPct val="100000"/>
                        </a:lnSpc>
                      </a:pPr>
                      <a:r>
                        <a:rPr dirty="0" sz="1200" spc="5">
                          <a:latin typeface="Arial MT"/>
                          <a:cs typeface="Arial MT"/>
                        </a:rPr>
                        <a:t>Esmin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Naturales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993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Esmin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02995" marR="459740" indent="-676910">
                        <a:lnSpc>
                          <a:spcPts val="13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Sociales y Formación </a:t>
                      </a:r>
                      <a:r>
                        <a:rPr dirty="0" sz="1150" spc="-3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99335">
                        <a:lnSpc>
                          <a:spcPts val="1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Esmin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05503" y="207057"/>
            <a:ext cx="21304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Segundo</a:t>
            </a:r>
            <a:r>
              <a:rPr dirty="0" spc="-80"/>
              <a:t> </a:t>
            </a:r>
            <a:r>
              <a:rPr dirty="0" spc="5"/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2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647700"/>
                <a:gridCol w="1492249"/>
                <a:gridCol w="784225"/>
                <a:gridCol w="647700"/>
                <a:gridCol w="1461769"/>
                <a:gridCol w="814704"/>
                <a:gridCol w="638809"/>
                <a:gridCol w="1479550"/>
                <a:gridCol w="806450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 marR="14097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para la productividad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6573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9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1125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6383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663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67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218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79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Naturales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218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02995" marR="459740" indent="-676910">
                        <a:lnSpc>
                          <a:spcPts val="13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Sociales y Formación </a:t>
                      </a:r>
                      <a:r>
                        <a:rPr dirty="0" sz="1150" spc="-3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21865">
                        <a:lnSpc>
                          <a:spcPts val="1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444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6067" y="207057"/>
            <a:ext cx="224853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50720" algn="l"/>
              </a:tabLst>
            </a:pPr>
            <a:r>
              <a:rPr dirty="0" spc="-20"/>
              <a:t>S</a:t>
            </a:r>
            <a:r>
              <a:rPr dirty="0"/>
              <a:t>egun</a:t>
            </a:r>
            <a:r>
              <a:rPr dirty="0" spc="-25"/>
              <a:t>d</a:t>
            </a:r>
            <a:r>
              <a:rPr dirty="0"/>
              <a:t>o</a:t>
            </a:r>
            <a:r>
              <a:rPr dirty="0"/>
              <a:t>	</a:t>
            </a:r>
            <a:r>
              <a:rPr dirty="0" spc="5"/>
              <a:t>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0874" y="609530"/>
            <a:ext cx="49657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2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5">
                <a:latin typeface="Arial MT"/>
                <a:cs typeface="Arial MT"/>
              </a:rPr>
              <a:t>,</a:t>
            </a:r>
            <a:r>
              <a:rPr dirty="0" sz="950" spc="-10">
                <a:latin typeface="Arial MT"/>
                <a:cs typeface="Arial MT"/>
              </a:rPr>
              <a:t> </a:t>
            </a:r>
            <a:r>
              <a:rPr dirty="0" sz="950">
                <a:latin typeface="Arial MT"/>
                <a:cs typeface="Arial MT"/>
              </a:rPr>
              <a:t>2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647700"/>
                <a:gridCol w="1483360"/>
                <a:gridCol w="793114"/>
                <a:gridCol w="627379"/>
                <a:gridCol w="1524000"/>
                <a:gridCol w="771524"/>
                <a:gridCol w="647065"/>
                <a:gridCol w="1482725"/>
                <a:gridCol w="79247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Marvin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398905" marR="224790" indent="-1209040">
                        <a:lnSpc>
                          <a:spcPts val="13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para la productividad </a:t>
                      </a:r>
                      <a:r>
                        <a:rPr dirty="0" sz="1150" spc="-3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ts val="1000"/>
                        </a:lnSpc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1404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Marvin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584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44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dirty="0" sz="1050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447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0830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51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Marvin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4351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102995" marR="459740" indent="-676910">
                        <a:lnSpc>
                          <a:spcPts val="13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Ciencias Sociales y Formación </a:t>
                      </a:r>
                      <a:r>
                        <a:rPr dirty="0" sz="1150" spc="-30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ts val="1000"/>
                        </a:lnSpc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42875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2852" y="207057"/>
            <a:ext cx="1894839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Tercero</a:t>
            </a:r>
            <a:r>
              <a:rPr dirty="0" spc="-90"/>
              <a:t> </a:t>
            </a:r>
            <a:r>
              <a:rPr dirty="0" spc="5"/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04335" y="207057"/>
            <a:ext cx="253555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BACL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4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BACO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  <a:tabLst>
                          <a:tab pos="2093595" algn="l"/>
                        </a:tabLst>
                      </a:pPr>
                      <a:r>
                        <a:rPr dirty="0" sz="800" spc="5">
                          <a:latin typeface="Arial MT"/>
                          <a:cs typeface="Arial MT"/>
                        </a:rPr>
                        <a:t>Taller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10">
                          <a:latin typeface="Arial MT"/>
                          <a:cs typeface="Arial MT"/>
                        </a:rPr>
                        <a:t>Dibujo	</a:t>
                      </a:r>
                      <a:r>
                        <a:rPr dirty="0" baseline="4115" sz="2025" spc="-7">
                          <a:latin typeface="Arial MT"/>
                          <a:cs typeface="Arial MT"/>
                        </a:rPr>
                        <a:t>Moisés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19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Sistemas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Constructivos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Moisés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09319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Natural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04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BADC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5">
                <a:latin typeface="Arial MT"/>
                <a:cs typeface="Arial MT"/>
              </a:rPr>
              <a:t>School</a:t>
            </a:r>
            <a:r>
              <a:rPr dirty="0" sz="950" spc="-50">
                <a:latin typeface="Arial MT"/>
                <a:cs typeface="Arial MT"/>
              </a:rPr>
              <a:t> </a:t>
            </a:r>
            <a:r>
              <a:rPr dirty="0" sz="950" spc="5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-35"/>
              <a:t> </a:t>
            </a:r>
            <a:r>
              <a:rPr dirty="0" spc="-5"/>
              <a:t>generado:3/6/2024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60"/>
              <a:t> </a:t>
            </a:r>
            <a:r>
              <a:rPr dirty="0"/>
              <a:t>Horarios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3</a:t>
            </a:r>
            <a:r>
              <a:rPr dirty="0" sz="950" spc="-10">
                <a:latin typeface="Arial MT"/>
                <a:cs typeface="Arial MT"/>
              </a:rPr>
              <a:t>0</a:t>
            </a:r>
            <a:r>
              <a:rPr dirty="0" sz="950" spc="10">
                <a:latin typeface="Arial MT"/>
                <a:cs typeface="Arial MT"/>
              </a:rPr>
              <a:t>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065" y="768857"/>
          <a:ext cx="9772650" cy="6623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8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09319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-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dirty="0" sz="1200" spc="-5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5">
                          <a:latin typeface="Arial MT"/>
                          <a:cs typeface="Arial MT"/>
                        </a:rPr>
                        <a:t>Inglés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5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27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80">
                <a:latin typeface="Arial MT"/>
                <a:cs typeface="Arial MT"/>
              </a:rPr>
              <a:t> </a:t>
            </a:r>
            <a:r>
              <a:rPr dirty="0" sz="1550" spc="5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Cuarto</a:t>
            </a:r>
            <a:r>
              <a:rPr dirty="0" spc="-65"/>
              <a:t> </a:t>
            </a:r>
            <a:r>
              <a:rPr dirty="0" spc="5"/>
              <a:t>BADG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Yuli Dardón</dc:creator>
  <dc:title>Horario 2024 Evaluación finales Unidad 2</dc:title>
  <dcterms:created xsi:type="dcterms:W3CDTF">2024-06-07T13:02:04Z</dcterms:created>
  <dcterms:modified xsi:type="dcterms:W3CDTF">2024-06-07T13:02:04Z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2024-06-03T00:00:00Z</vt:filetime>
  </property>
  <property fmtid="{D5CDD505-2E9C-101B-9397-08002B2CF9AE}" pid="3" name="LastSaved">
    <vt:filetime>2024-06-07T00:00:00Z</vt:filetime>
  </property>
</Properties>
</file>